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9"/>
  </p:notesMasterIdLst>
  <p:sldIdLst>
    <p:sldId id="256" r:id="rId2"/>
    <p:sldId id="257" r:id="rId3"/>
    <p:sldId id="260" r:id="rId4"/>
    <p:sldId id="259" r:id="rId5"/>
    <p:sldId id="282" r:id="rId6"/>
    <p:sldId id="295" r:id="rId7"/>
    <p:sldId id="296" r:id="rId8"/>
    <p:sldId id="305" r:id="rId9"/>
    <p:sldId id="294" r:id="rId10"/>
    <p:sldId id="645" r:id="rId11"/>
    <p:sldId id="321" r:id="rId12"/>
    <p:sldId id="375" r:id="rId13"/>
    <p:sldId id="639" r:id="rId14"/>
    <p:sldId id="352" r:id="rId15"/>
    <p:sldId id="408" r:id="rId16"/>
    <p:sldId id="674" r:id="rId17"/>
    <p:sldId id="516" r:id="rId18"/>
    <p:sldId id="518" r:id="rId19"/>
    <p:sldId id="627" r:id="rId20"/>
    <p:sldId id="669" r:id="rId21"/>
    <p:sldId id="355" r:id="rId22"/>
    <p:sldId id="538" r:id="rId23"/>
    <p:sldId id="522" r:id="rId24"/>
    <p:sldId id="392" r:id="rId25"/>
    <p:sldId id="395" r:id="rId26"/>
    <p:sldId id="511" r:id="rId27"/>
    <p:sldId id="400" r:id="rId28"/>
    <p:sldId id="402" r:id="rId29"/>
    <p:sldId id="484" r:id="rId30"/>
    <p:sldId id="519" r:id="rId31"/>
    <p:sldId id="520" r:id="rId32"/>
    <p:sldId id="358" r:id="rId33"/>
    <p:sldId id="323" r:id="rId34"/>
    <p:sldId id="673" r:id="rId35"/>
    <p:sldId id="325" r:id="rId36"/>
    <p:sldId id="327" r:id="rId37"/>
    <p:sldId id="31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61842"/>
  </p:normalViewPr>
  <p:slideViewPr>
    <p:cSldViewPr>
      <p:cViewPr varScale="1">
        <p:scale>
          <a:sx n="49" d="100"/>
          <a:sy n="49" d="100"/>
        </p:scale>
        <p:origin x="-2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903EF-510C-AD44-932B-8B1E8C8A251E}" type="doc">
      <dgm:prSet loTypeId="urn:microsoft.com/office/officeart/2005/8/layout/chart3" loCatId="" qsTypeId="urn:microsoft.com/office/officeart/2005/8/quickstyle/simple5" qsCatId="simple" csTypeId="urn:microsoft.com/office/officeart/2005/8/colors/accent1_2" csCatId="accent1" phldr="1"/>
      <dgm:spPr/>
    </dgm:pt>
    <dgm:pt modelId="{5D69ECFB-E50E-774D-9C6A-BA0451615700}">
      <dgm:prSet phldrT="[Text]"/>
      <dgm:spPr>
        <a:solidFill>
          <a:srgbClr val="5EE962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Learning about the genre</a:t>
          </a:r>
        </a:p>
      </dgm:t>
    </dgm:pt>
    <dgm:pt modelId="{53C015E7-E536-8B43-A4B8-B847F5A76E4F}" type="parTrans" cxnId="{EF6EDB39-8861-D440-9E6B-DBFA6049D589}">
      <dgm:prSet/>
      <dgm:spPr/>
      <dgm:t>
        <a:bodyPr/>
        <a:lstStyle/>
        <a:p>
          <a:endParaRPr lang="en-US"/>
        </a:p>
      </dgm:t>
    </dgm:pt>
    <dgm:pt modelId="{7F63CE66-A8DF-2544-B9EF-113B66EABA38}" type="sibTrans" cxnId="{EF6EDB39-8861-D440-9E6B-DBFA6049D589}">
      <dgm:prSet/>
      <dgm:spPr/>
      <dgm:t>
        <a:bodyPr/>
        <a:lstStyle/>
        <a:p>
          <a:endParaRPr lang="en-US"/>
        </a:p>
      </dgm:t>
    </dgm:pt>
    <dgm:pt modelId="{348D2AF5-7B6C-7C48-8120-3F5805C28BEB}">
      <dgm:prSet phldrT="[Text]"/>
      <dgm:spPr>
        <a:solidFill>
          <a:srgbClr val="FF95B3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Further extension</a:t>
          </a:r>
        </a:p>
      </dgm:t>
    </dgm:pt>
    <dgm:pt modelId="{70D78823-CA72-7248-87B9-1EC936DFBBB2}" type="parTrans" cxnId="{975A60E2-97E8-F64F-9EFF-37CFD6BE77D5}">
      <dgm:prSet/>
      <dgm:spPr/>
      <dgm:t>
        <a:bodyPr/>
        <a:lstStyle/>
        <a:p>
          <a:endParaRPr lang="en-US"/>
        </a:p>
      </dgm:t>
    </dgm:pt>
    <dgm:pt modelId="{9A5E27A1-9311-6D40-95D2-E869582CE7B6}" type="sibTrans" cxnId="{975A60E2-97E8-F64F-9EFF-37CFD6BE77D5}">
      <dgm:prSet/>
      <dgm:spPr/>
      <dgm:t>
        <a:bodyPr/>
        <a:lstStyle/>
        <a:p>
          <a:endParaRPr lang="en-US"/>
        </a:p>
      </dgm:t>
    </dgm:pt>
    <dgm:pt modelId="{36D12DC1-29E5-814C-AEB7-73B6855F4358}">
      <dgm:prSet phldrT="[Text]"/>
      <dgm:spPr>
        <a:solidFill>
          <a:srgbClr val="FFE895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Building knowledge of the field</a:t>
          </a:r>
        </a:p>
      </dgm:t>
    </dgm:pt>
    <dgm:pt modelId="{481C8840-E1F0-AE42-B553-64351EAD2CE3}" type="parTrans" cxnId="{B5C3C1D3-929E-D141-A194-65E68132D280}">
      <dgm:prSet/>
      <dgm:spPr/>
      <dgm:t>
        <a:bodyPr/>
        <a:lstStyle/>
        <a:p>
          <a:endParaRPr lang="en-US"/>
        </a:p>
      </dgm:t>
    </dgm:pt>
    <dgm:pt modelId="{8DCF15BD-1B61-D94E-A4DB-3A794904ED89}" type="sibTrans" cxnId="{B5C3C1D3-929E-D141-A194-65E68132D280}">
      <dgm:prSet/>
      <dgm:spPr/>
      <dgm:t>
        <a:bodyPr/>
        <a:lstStyle/>
        <a:p>
          <a:endParaRPr lang="en-US"/>
        </a:p>
      </dgm:t>
    </dgm:pt>
    <dgm:pt modelId="{F337E7B3-F9C6-9348-90F6-1BF40875D57C}">
      <dgm:prSet/>
      <dgm:spPr>
        <a:solidFill>
          <a:srgbClr val="97C1FF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Guided practice in using the genre</a:t>
          </a:r>
        </a:p>
      </dgm:t>
    </dgm:pt>
    <dgm:pt modelId="{93D9752D-DEBD-764B-A30E-81A725D85BC4}" type="parTrans" cxnId="{56D998FF-0BE9-A647-9D01-967078233BF7}">
      <dgm:prSet/>
      <dgm:spPr/>
      <dgm:t>
        <a:bodyPr/>
        <a:lstStyle/>
        <a:p>
          <a:endParaRPr lang="en-US"/>
        </a:p>
      </dgm:t>
    </dgm:pt>
    <dgm:pt modelId="{B211742D-BAAF-4141-9116-C3FC7BB06ABF}" type="sibTrans" cxnId="{56D998FF-0BE9-A647-9D01-967078233BF7}">
      <dgm:prSet/>
      <dgm:spPr/>
      <dgm:t>
        <a:bodyPr/>
        <a:lstStyle/>
        <a:p>
          <a:endParaRPr lang="en-US"/>
        </a:p>
      </dgm:t>
    </dgm:pt>
    <dgm:pt modelId="{06D6689B-14A5-A24E-9BB4-5909DBFA2579}">
      <dgm:prSet/>
      <dgm:spPr>
        <a:solidFill>
          <a:srgbClr val="CA9CE9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Independent use of the genre</a:t>
          </a:r>
        </a:p>
      </dgm:t>
    </dgm:pt>
    <dgm:pt modelId="{22FC5712-875C-9B47-8629-256FD75E9406}" type="parTrans" cxnId="{E7E2C12E-0F41-6F40-A1FF-C08210CDB596}">
      <dgm:prSet/>
      <dgm:spPr/>
      <dgm:t>
        <a:bodyPr/>
        <a:lstStyle/>
        <a:p>
          <a:endParaRPr lang="en-US"/>
        </a:p>
      </dgm:t>
    </dgm:pt>
    <dgm:pt modelId="{1A93A1BF-8540-554A-A099-D109A90F453D}" type="sibTrans" cxnId="{E7E2C12E-0F41-6F40-A1FF-C08210CDB596}">
      <dgm:prSet/>
      <dgm:spPr/>
      <dgm:t>
        <a:bodyPr/>
        <a:lstStyle/>
        <a:p>
          <a:endParaRPr lang="en-US"/>
        </a:p>
      </dgm:t>
    </dgm:pt>
    <dgm:pt modelId="{E750F818-625E-B140-AA77-FBB73F915CFF}" type="pres">
      <dgm:prSet presAssocID="{0DD903EF-510C-AD44-932B-8B1E8C8A251E}" presName="compositeShape" presStyleCnt="0">
        <dgm:presLayoutVars>
          <dgm:chMax val="7"/>
          <dgm:dir/>
          <dgm:resizeHandles val="exact"/>
        </dgm:presLayoutVars>
      </dgm:prSet>
      <dgm:spPr/>
    </dgm:pt>
    <dgm:pt modelId="{8D32E958-A7E8-554D-A9D6-4D33BCB00499}" type="pres">
      <dgm:prSet presAssocID="{0DD903EF-510C-AD44-932B-8B1E8C8A251E}" presName="wedge1" presStyleLbl="node1" presStyleIdx="0" presStyleCnt="5" custLinFactNeighborX="3449" custLinFactNeighborY="-3152"/>
      <dgm:spPr/>
      <dgm:t>
        <a:bodyPr/>
        <a:lstStyle/>
        <a:p>
          <a:endParaRPr lang="en-US"/>
        </a:p>
      </dgm:t>
    </dgm:pt>
    <dgm:pt modelId="{BD197E12-3917-F142-8525-971FC2F66F06}" type="pres">
      <dgm:prSet presAssocID="{0DD903EF-510C-AD44-932B-8B1E8C8A251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FC916-6613-DB4F-8B1F-4A717670A72A}" type="pres">
      <dgm:prSet presAssocID="{0DD903EF-510C-AD44-932B-8B1E8C8A251E}" presName="wedge2" presStyleLbl="node1" presStyleIdx="1" presStyleCnt="5"/>
      <dgm:spPr/>
      <dgm:t>
        <a:bodyPr/>
        <a:lstStyle/>
        <a:p>
          <a:endParaRPr lang="en-US"/>
        </a:p>
      </dgm:t>
    </dgm:pt>
    <dgm:pt modelId="{5DCF98B2-FA05-DA46-B8F9-CAAC0ADBD218}" type="pres">
      <dgm:prSet presAssocID="{0DD903EF-510C-AD44-932B-8B1E8C8A251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CAB71-C4E6-0A48-9DC6-A46CA0FAAD97}" type="pres">
      <dgm:prSet presAssocID="{0DD903EF-510C-AD44-932B-8B1E8C8A251E}" presName="wedge3" presStyleLbl="node1" presStyleIdx="2" presStyleCnt="5"/>
      <dgm:spPr/>
      <dgm:t>
        <a:bodyPr/>
        <a:lstStyle/>
        <a:p>
          <a:endParaRPr lang="en-US"/>
        </a:p>
      </dgm:t>
    </dgm:pt>
    <dgm:pt modelId="{9A496C7E-A18C-3C4F-98E9-AC537DB2DA19}" type="pres">
      <dgm:prSet presAssocID="{0DD903EF-510C-AD44-932B-8B1E8C8A251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FA4E7-AA54-2C41-B9F2-A721FDAC82A8}" type="pres">
      <dgm:prSet presAssocID="{0DD903EF-510C-AD44-932B-8B1E8C8A251E}" presName="wedge4" presStyleLbl="node1" presStyleIdx="3" presStyleCnt="5"/>
      <dgm:spPr/>
      <dgm:t>
        <a:bodyPr/>
        <a:lstStyle/>
        <a:p>
          <a:endParaRPr lang="en-US"/>
        </a:p>
      </dgm:t>
    </dgm:pt>
    <dgm:pt modelId="{B0CB92B5-1FB3-E942-8E92-072EA9EC0264}" type="pres">
      <dgm:prSet presAssocID="{0DD903EF-510C-AD44-932B-8B1E8C8A251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04749-86DF-8E4E-B33C-A887AE705919}" type="pres">
      <dgm:prSet presAssocID="{0DD903EF-510C-AD44-932B-8B1E8C8A251E}" presName="wedge5" presStyleLbl="node1" presStyleIdx="4" presStyleCnt="5"/>
      <dgm:spPr/>
      <dgm:t>
        <a:bodyPr/>
        <a:lstStyle/>
        <a:p>
          <a:endParaRPr lang="en-US"/>
        </a:p>
      </dgm:t>
    </dgm:pt>
    <dgm:pt modelId="{DB7F5E13-230A-184A-B829-E7D5F5AEFF27}" type="pres">
      <dgm:prSet presAssocID="{0DD903EF-510C-AD44-932B-8B1E8C8A251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D998FF-0BE9-A647-9D01-967078233BF7}" srcId="{0DD903EF-510C-AD44-932B-8B1E8C8A251E}" destId="{F337E7B3-F9C6-9348-90F6-1BF40875D57C}" srcOrd="1" destOrd="0" parTransId="{93D9752D-DEBD-764B-A30E-81A725D85BC4}" sibTransId="{B211742D-BAAF-4141-9116-C3FC7BB06ABF}"/>
    <dgm:cxn modelId="{975A60E2-97E8-F64F-9EFF-37CFD6BE77D5}" srcId="{0DD903EF-510C-AD44-932B-8B1E8C8A251E}" destId="{348D2AF5-7B6C-7C48-8120-3F5805C28BEB}" srcOrd="3" destOrd="0" parTransId="{70D78823-CA72-7248-87B9-1EC936DFBBB2}" sibTransId="{9A5E27A1-9311-6D40-95D2-E869582CE7B6}"/>
    <dgm:cxn modelId="{6A11FA26-596E-F241-9A41-FDC4E61F7C46}" type="presOf" srcId="{06D6689B-14A5-A24E-9BB4-5909DBFA2579}" destId="{DE7CAB71-C4E6-0A48-9DC6-A46CA0FAAD97}" srcOrd="0" destOrd="0" presId="urn:microsoft.com/office/officeart/2005/8/layout/chart3"/>
    <dgm:cxn modelId="{E7E2C12E-0F41-6F40-A1FF-C08210CDB596}" srcId="{0DD903EF-510C-AD44-932B-8B1E8C8A251E}" destId="{06D6689B-14A5-A24E-9BB4-5909DBFA2579}" srcOrd="2" destOrd="0" parTransId="{22FC5712-875C-9B47-8629-256FD75E9406}" sibTransId="{1A93A1BF-8540-554A-A099-D109A90F453D}"/>
    <dgm:cxn modelId="{14F7E097-29CB-8741-8D59-01722661B0F4}" type="presOf" srcId="{F337E7B3-F9C6-9348-90F6-1BF40875D57C}" destId="{5DCF98B2-FA05-DA46-B8F9-CAAC0ADBD218}" srcOrd="1" destOrd="0" presId="urn:microsoft.com/office/officeart/2005/8/layout/chart3"/>
    <dgm:cxn modelId="{B5C3C1D3-929E-D141-A194-65E68132D280}" srcId="{0DD903EF-510C-AD44-932B-8B1E8C8A251E}" destId="{36D12DC1-29E5-814C-AEB7-73B6855F4358}" srcOrd="4" destOrd="0" parTransId="{481C8840-E1F0-AE42-B553-64351EAD2CE3}" sibTransId="{8DCF15BD-1B61-D94E-A4DB-3A794904ED89}"/>
    <dgm:cxn modelId="{AF207FD6-41FD-CD44-977A-1DF0832E9B7D}" type="presOf" srcId="{5D69ECFB-E50E-774D-9C6A-BA0451615700}" destId="{BD197E12-3917-F142-8525-971FC2F66F06}" srcOrd="1" destOrd="0" presId="urn:microsoft.com/office/officeart/2005/8/layout/chart3"/>
    <dgm:cxn modelId="{23C2ABFF-368E-9B4C-9469-129ECBFC34FE}" type="presOf" srcId="{06D6689B-14A5-A24E-9BB4-5909DBFA2579}" destId="{9A496C7E-A18C-3C4F-98E9-AC537DB2DA19}" srcOrd="1" destOrd="0" presId="urn:microsoft.com/office/officeart/2005/8/layout/chart3"/>
    <dgm:cxn modelId="{F9119810-CD79-994B-B299-456B4B41D615}" type="presOf" srcId="{F337E7B3-F9C6-9348-90F6-1BF40875D57C}" destId="{FC2FC916-6613-DB4F-8B1F-4A717670A72A}" srcOrd="0" destOrd="0" presId="urn:microsoft.com/office/officeart/2005/8/layout/chart3"/>
    <dgm:cxn modelId="{879A98F2-361A-8647-92B1-12E12ACAE98B}" type="presOf" srcId="{0DD903EF-510C-AD44-932B-8B1E8C8A251E}" destId="{E750F818-625E-B140-AA77-FBB73F915CFF}" srcOrd="0" destOrd="0" presId="urn:microsoft.com/office/officeart/2005/8/layout/chart3"/>
    <dgm:cxn modelId="{7F69009C-7035-CB45-9C6A-7F2E1FCE20D6}" type="presOf" srcId="{36D12DC1-29E5-814C-AEB7-73B6855F4358}" destId="{A7804749-86DF-8E4E-B33C-A887AE705919}" srcOrd="0" destOrd="0" presId="urn:microsoft.com/office/officeart/2005/8/layout/chart3"/>
    <dgm:cxn modelId="{A2A56460-76DC-E84D-9830-44AA943C62DB}" type="presOf" srcId="{36D12DC1-29E5-814C-AEB7-73B6855F4358}" destId="{DB7F5E13-230A-184A-B829-E7D5F5AEFF27}" srcOrd="1" destOrd="0" presId="urn:microsoft.com/office/officeart/2005/8/layout/chart3"/>
    <dgm:cxn modelId="{E00F766F-3D47-AD46-ABF6-76B7D2DC4C11}" type="presOf" srcId="{5D69ECFB-E50E-774D-9C6A-BA0451615700}" destId="{8D32E958-A7E8-554D-A9D6-4D33BCB00499}" srcOrd="0" destOrd="0" presId="urn:microsoft.com/office/officeart/2005/8/layout/chart3"/>
    <dgm:cxn modelId="{4D3B4FE6-D159-4547-8BDC-FE8A9F35DF88}" type="presOf" srcId="{348D2AF5-7B6C-7C48-8120-3F5805C28BEB}" destId="{94AFA4E7-AA54-2C41-B9F2-A721FDAC82A8}" srcOrd="0" destOrd="0" presId="urn:microsoft.com/office/officeart/2005/8/layout/chart3"/>
    <dgm:cxn modelId="{EF6EDB39-8861-D440-9E6B-DBFA6049D589}" srcId="{0DD903EF-510C-AD44-932B-8B1E8C8A251E}" destId="{5D69ECFB-E50E-774D-9C6A-BA0451615700}" srcOrd="0" destOrd="0" parTransId="{53C015E7-E536-8B43-A4B8-B847F5A76E4F}" sibTransId="{7F63CE66-A8DF-2544-B9EF-113B66EABA38}"/>
    <dgm:cxn modelId="{6F238FAD-3D68-9F43-A8A9-62D7B235B86E}" type="presOf" srcId="{348D2AF5-7B6C-7C48-8120-3F5805C28BEB}" destId="{B0CB92B5-1FB3-E942-8E92-072EA9EC0264}" srcOrd="1" destOrd="0" presId="urn:microsoft.com/office/officeart/2005/8/layout/chart3"/>
    <dgm:cxn modelId="{6F94EDB6-3463-8442-8B70-4BA3D555313C}" type="presParOf" srcId="{E750F818-625E-B140-AA77-FBB73F915CFF}" destId="{8D32E958-A7E8-554D-A9D6-4D33BCB00499}" srcOrd="0" destOrd="0" presId="urn:microsoft.com/office/officeart/2005/8/layout/chart3"/>
    <dgm:cxn modelId="{F9B56A08-52F4-064E-87D9-9D12B91EE328}" type="presParOf" srcId="{E750F818-625E-B140-AA77-FBB73F915CFF}" destId="{BD197E12-3917-F142-8525-971FC2F66F06}" srcOrd="1" destOrd="0" presId="urn:microsoft.com/office/officeart/2005/8/layout/chart3"/>
    <dgm:cxn modelId="{69E793EF-62AA-054F-9210-979C866D0A48}" type="presParOf" srcId="{E750F818-625E-B140-AA77-FBB73F915CFF}" destId="{FC2FC916-6613-DB4F-8B1F-4A717670A72A}" srcOrd="2" destOrd="0" presId="urn:microsoft.com/office/officeart/2005/8/layout/chart3"/>
    <dgm:cxn modelId="{0360552D-D08B-0449-9D3F-A4930671839A}" type="presParOf" srcId="{E750F818-625E-B140-AA77-FBB73F915CFF}" destId="{5DCF98B2-FA05-DA46-B8F9-CAAC0ADBD218}" srcOrd="3" destOrd="0" presId="urn:microsoft.com/office/officeart/2005/8/layout/chart3"/>
    <dgm:cxn modelId="{109D484D-E760-9A40-B63B-C4CC968EF474}" type="presParOf" srcId="{E750F818-625E-B140-AA77-FBB73F915CFF}" destId="{DE7CAB71-C4E6-0A48-9DC6-A46CA0FAAD97}" srcOrd="4" destOrd="0" presId="urn:microsoft.com/office/officeart/2005/8/layout/chart3"/>
    <dgm:cxn modelId="{1FD9AF90-D9D7-3948-B52C-5E441EE559E5}" type="presParOf" srcId="{E750F818-625E-B140-AA77-FBB73F915CFF}" destId="{9A496C7E-A18C-3C4F-98E9-AC537DB2DA19}" srcOrd="5" destOrd="0" presId="urn:microsoft.com/office/officeart/2005/8/layout/chart3"/>
    <dgm:cxn modelId="{1889B6F4-2351-F54D-898C-CAB83F0475DB}" type="presParOf" srcId="{E750F818-625E-B140-AA77-FBB73F915CFF}" destId="{94AFA4E7-AA54-2C41-B9F2-A721FDAC82A8}" srcOrd="6" destOrd="0" presId="urn:microsoft.com/office/officeart/2005/8/layout/chart3"/>
    <dgm:cxn modelId="{B2C41F6A-5018-8B4A-B223-1CCE3E280AB8}" type="presParOf" srcId="{E750F818-625E-B140-AA77-FBB73F915CFF}" destId="{B0CB92B5-1FB3-E942-8E92-072EA9EC0264}" srcOrd="7" destOrd="0" presId="urn:microsoft.com/office/officeart/2005/8/layout/chart3"/>
    <dgm:cxn modelId="{BCBAAF55-ADF7-3F45-9E98-3C854E4CA1DC}" type="presParOf" srcId="{E750F818-625E-B140-AA77-FBB73F915CFF}" destId="{A7804749-86DF-8E4E-B33C-A887AE705919}" srcOrd="8" destOrd="0" presId="urn:microsoft.com/office/officeart/2005/8/layout/chart3"/>
    <dgm:cxn modelId="{A5960ABF-32A9-3C43-A970-A8587FFE77FB}" type="presParOf" srcId="{E750F818-625E-B140-AA77-FBB73F915CFF}" destId="{DB7F5E13-230A-184A-B829-E7D5F5AEFF27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5810E-44C2-6042-AB86-746DCF52151D}" type="doc">
      <dgm:prSet loTypeId="urn:microsoft.com/office/officeart/2005/8/layout/chart3" loCatId="" qsTypeId="urn:microsoft.com/office/officeart/2005/8/quickstyle/simple5" qsCatId="simple" csTypeId="urn:microsoft.com/office/officeart/2005/8/colors/accent0_2" csCatId="mainScheme" phldr="1"/>
      <dgm:spPr/>
    </dgm:pt>
    <dgm:pt modelId="{0ABB79CD-0D45-0140-959F-34FCCB9241EB}">
      <dgm:prSet phldrT="[Text]" custT="1"/>
      <dgm:spPr/>
      <dgm:t>
        <a:bodyPr/>
        <a:lstStyle/>
        <a:p>
          <a:r>
            <a:rPr lang="en-US" sz="1400" dirty="0"/>
            <a:t>Identifying some of the phases &amp; their function</a:t>
          </a:r>
        </a:p>
      </dgm:t>
    </dgm:pt>
    <dgm:pt modelId="{3551C30E-3305-8F44-BBB6-672943605015}" type="parTrans" cxnId="{D9A2DB70-C8C6-8A4C-B39D-B08C89640ACF}">
      <dgm:prSet/>
      <dgm:spPr/>
      <dgm:t>
        <a:bodyPr/>
        <a:lstStyle/>
        <a:p>
          <a:endParaRPr lang="en-US" sz="1400"/>
        </a:p>
      </dgm:t>
    </dgm:pt>
    <dgm:pt modelId="{7A3D75AF-43FE-6344-9667-60B8FFC2D274}" type="sibTrans" cxnId="{D9A2DB70-C8C6-8A4C-B39D-B08C89640ACF}">
      <dgm:prSet/>
      <dgm:spPr/>
      <dgm:t>
        <a:bodyPr/>
        <a:lstStyle/>
        <a:p>
          <a:endParaRPr lang="en-US" sz="1400"/>
        </a:p>
      </dgm:t>
    </dgm:pt>
    <dgm:pt modelId="{406F406A-60E2-924A-A8AD-CA3C5CA29A0F}">
      <dgm:prSet phldrT="[Text]" custT="1"/>
      <dgm:spPr/>
      <dgm:t>
        <a:bodyPr/>
        <a:lstStyle/>
        <a:p>
          <a:r>
            <a:rPr lang="en-US" sz="1400" dirty="0"/>
            <a:t>Developing some tools</a:t>
          </a:r>
          <a:endParaRPr lang="en-US" sz="1300" dirty="0"/>
        </a:p>
      </dgm:t>
    </dgm:pt>
    <dgm:pt modelId="{056BF57D-08B7-DB47-8C93-3346C620C68B}" type="parTrans" cxnId="{D32E3284-1A1A-224D-8153-7D1911DB4F77}">
      <dgm:prSet/>
      <dgm:spPr/>
      <dgm:t>
        <a:bodyPr/>
        <a:lstStyle/>
        <a:p>
          <a:endParaRPr lang="en-US" sz="1400"/>
        </a:p>
      </dgm:t>
    </dgm:pt>
    <dgm:pt modelId="{22798D9B-76FA-8047-9505-BD43DFD9947D}" type="sibTrans" cxnId="{D32E3284-1A1A-224D-8153-7D1911DB4F77}">
      <dgm:prSet/>
      <dgm:spPr/>
      <dgm:t>
        <a:bodyPr/>
        <a:lstStyle/>
        <a:p>
          <a:endParaRPr lang="en-US" sz="1400"/>
        </a:p>
      </dgm:t>
    </dgm:pt>
    <dgm:pt modelId="{4EA328E7-7BAB-1541-A3F6-DF53567D4F90}">
      <dgm:prSet phldrT="[Text]" custT="1"/>
      <dgm:spPr>
        <a:solidFill>
          <a:srgbClr val="5EE962"/>
        </a:solidFill>
      </dgm:spPr>
      <dgm:t>
        <a:bodyPr/>
        <a:lstStyle/>
        <a:p>
          <a:r>
            <a:rPr lang="en-US" sz="1400" dirty="0"/>
            <a:t>Identifying the main stages &amp; their function </a:t>
          </a:r>
        </a:p>
      </dgm:t>
    </dgm:pt>
    <dgm:pt modelId="{DB5F7E91-7A89-D34D-8F39-28BE6949946F}" type="parTrans" cxnId="{5AA66498-9A45-6D4E-9D8F-541B1D0FE40E}">
      <dgm:prSet/>
      <dgm:spPr/>
      <dgm:t>
        <a:bodyPr/>
        <a:lstStyle/>
        <a:p>
          <a:endParaRPr lang="en-US" sz="1400"/>
        </a:p>
      </dgm:t>
    </dgm:pt>
    <dgm:pt modelId="{1B00BF96-3A59-1840-8620-779E6A6D2955}" type="sibTrans" cxnId="{5AA66498-9A45-6D4E-9D8F-541B1D0FE40E}">
      <dgm:prSet/>
      <dgm:spPr/>
      <dgm:t>
        <a:bodyPr/>
        <a:lstStyle/>
        <a:p>
          <a:endParaRPr lang="en-US" sz="1400"/>
        </a:p>
      </dgm:t>
    </dgm:pt>
    <dgm:pt modelId="{B1C99A08-635E-4D47-96B1-0286C4D2602C}" type="pres">
      <dgm:prSet presAssocID="{E185810E-44C2-6042-AB86-746DCF52151D}" presName="compositeShape" presStyleCnt="0">
        <dgm:presLayoutVars>
          <dgm:chMax val="7"/>
          <dgm:dir/>
          <dgm:resizeHandles val="exact"/>
        </dgm:presLayoutVars>
      </dgm:prSet>
      <dgm:spPr/>
    </dgm:pt>
    <dgm:pt modelId="{57712B7F-B28E-6843-8FF5-8AD8D66941FC}" type="pres">
      <dgm:prSet presAssocID="{E185810E-44C2-6042-AB86-746DCF52151D}" presName="wedge1" presStyleLbl="node1" presStyleIdx="0" presStyleCnt="3" custLinFactNeighborX="-4396" custLinFactNeighborY="1884"/>
      <dgm:spPr/>
      <dgm:t>
        <a:bodyPr/>
        <a:lstStyle/>
        <a:p>
          <a:endParaRPr lang="en-US"/>
        </a:p>
      </dgm:t>
    </dgm:pt>
    <dgm:pt modelId="{A0AD3543-23FC-644A-A394-F73D640D48B3}" type="pres">
      <dgm:prSet presAssocID="{E185810E-44C2-6042-AB86-746DCF5215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00278-59C1-5944-BC4B-7382E11F283C}" type="pres">
      <dgm:prSet presAssocID="{E185810E-44C2-6042-AB86-746DCF52151D}" presName="wedge2" presStyleLbl="node1" presStyleIdx="1" presStyleCnt="3"/>
      <dgm:spPr/>
      <dgm:t>
        <a:bodyPr/>
        <a:lstStyle/>
        <a:p>
          <a:endParaRPr lang="en-US"/>
        </a:p>
      </dgm:t>
    </dgm:pt>
    <dgm:pt modelId="{767DDD08-53F0-0344-8313-B0338A571B86}" type="pres">
      <dgm:prSet presAssocID="{E185810E-44C2-6042-AB86-746DCF5215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4E9EA-AF88-F746-82C3-CC2F4BB3537C}" type="pres">
      <dgm:prSet presAssocID="{E185810E-44C2-6042-AB86-746DCF52151D}" presName="wedge3" presStyleLbl="node1" presStyleIdx="2" presStyleCnt="3"/>
      <dgm:spPr/>
      <dgm:t>
        <a:bodyPr/>
        <a:lstStyle/>
        <a:p>
          <a:endParaRPr lang="en-US"/>
        </a:p>
      </dgm:t>
    </dgm:pt>
    <dgm:pt modelId="{59FA1DEF-02A0-4C4A-ABF6-D1175AB6CBF2}" type="pres">
      <dgm:prSet presAssocID="{E185810E-44C2-6042-AB86-746DCF5215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FEEDC9-5F3A-7741-97A5-A6DA728E55B0}" type="presOf" srcId="{406F406A-60E2-924A-A8AD-CA3C5CA29A0F}" destId="{767DDD08-53F0-0344-8313-B0338A571B86}" srcOrd="1" destOrd="0" presId="urn:microsoft.com/office/officeart/2005/8/layout/chart3"/>
    <dgm:cxn modelId="{D9A2DB70-C8C6-8A4C-B39D-B08C89640ACF}" srcId="{E185810E-44C2-6042-AB86-746DCF52151D}" destId="{0ABB79CD-0D45-0140-959F-34FCCB9241EB}" srcOrd="0" destOrd="0" parTransId="{3551C30E-3305-8F44-BBB6-672943605015}" sibTransId="{7A3D75AF-43FE-6344-9667-60B8FFC2D274}"/>
    <dgm:cxn modelId="{F5B0A152-D28B-1B4A-920A-3845A6DF5E66}" type="presOf" srcId="{E185810E-44C2-6042-AB86-746DCF52151D}" destId="{B1C99A08-635E-4D47-96B1-0286C4D2602C}" srcOrd="0" destOrd="0" presId="urn:microsoft.com/office/officeart/2005/8/layout/chart3"/>
    <dgm:cxn modelId="{3664BA48-0CE4-5D42-A202-CDDF116B745B}" type="presOf" srcId="{0ABB79CD-0D45-0140-959F-34FCCB9241EB}" destId="{57712B7F-B28E-6843-8FF5-8AD8D66941FC}" srcOrd="0" destOrd="0" presId="urn:microsoft.com/office/officeart/2005/8/layout/chart3"/>
    <dgm:cxn modelId="{5AA66498-9A45-6D4E-9D8F-541B1D0FE40E}" srcId="{E185810E-44C2-6042-AB86-746DCF52151D}" destId="{4EA328E7-7BAB-1541-A3F6-DF53567D4F90}" srcOrd="2" destOrd="0" parTransId="{DB5F7E91-7A89-D34D-8F39-28BE6949946F}" sibTransId="{1B00BF96-3A59-1840-8620-779E6A6D2955}"/>
    <dgm:cxn modelId="{659207DE-2A93-A243-B3B6-5429001917C0}" type="presOf" srcId="{406F406A-60E2-924A-A8AD-CA3C5CA29A0F}" destId="{35800278-59C1-5944-BC4B-7382E11F283C}" srcOrd="0" destOrd="0" presId="urn:microsoft.com/office/officeart/2005/8/layout/chart3"/>
    <dgm:cxn modelId="{7A4DC05B-ECE5-8844-86D1-46134C9F04A9}" type="presOf" srcId="{0ABB79CD-0D45-0140-959F-34FCCB9241EB}" destId="{A0AD3543-23FC-644A-A394-F73D640D48B3}" srcOrd="1" destOrd="0" presId="urn:microsoft.com/office/officeart/2005/8/layout/chart3"/>
    <dgm:cxn modelId="{D32E3284-1A1A-224D-8153-7D1911DB4F77}" srcId="{E185810E-44C2-6042-AB86-746DCF52151D}" destId="{406F406A-60E2-924A-A8AD-CA3C5CA29A0F}" srcOrd="1" destOrd="0" parTransId="{056BF57D-08B7-DB47-8C93-3346C620C68B}" sibTransId="{22798D9B-76FA-8047-9505-BD43DFD9947D}"/>
    <dgm:cxn modelId="{CC7E4059-5930-C54E-AC3F-00EB7998CB6B}" type="presOf" srcId="{4EA328E7-7BAB-1541-A3F6-DF53567D4F90}" destId="{DF14E9EA-AF88-F746-82C3-CC2F4BB3537C}" srcOrd="0" destOrd="0" presId="urn:microsoft.com/office/officeart/2005/8/layout/chart3"/>
    <dgm:cxn modelId="{4F63F9D9-FBE1-4B40-9D7C-740E52A614FF}" type="presOf" srcId="{4EA328E7-7BAB-1541-A3F6-DF53567D4F90}" destId="{59FA1DEF-02A0-4C4A-ABF6-D1175AB6CBF2}" srcOrd="1" destOrd="0" presId="urn:microsoft.com/office/officeart/2005/8/layout/chart3"/>
    <dgm:cxn modelId="{08DC9CDF-D6BC-ED40-8F36-0F20495D5448}" type="presParOf" srcId="{B1C99A08-635E-4D47-96B1-0286C4D2602C}" destId="{57712B7F-B28E-6843-8FF5-8AD8D66941FC}" srcOrd="0" destOrd="0" presId="urn:microsoft.com/office/officeart/2005/8/layout/chart3"/>
    <dgm:cxn modelId="{B96AC6F2-CE98-4D41-9588-FA355C75D78F}" type="presParOf" srcId="{B1C99A08-635E-4D47-96B1-0286C4D2602C}" destId="{A0AD3543-23FC-644A-A394-F73D640D48B3}" srcOrd="1" destOrd="0" presId="urn:microsoft.com/office/officeart/2005/8/layout/chart3"/>
    <dgm:cxn modelId="{37B39D4A-B4BF-4849-8463-34ACF03E984E}" type="presParOf" srcId="{B1C99A08-635E-4D47-96B1-0286C4D2602C}" destId="{35800278-59C1-5944-BC4B-7382E11F283C}" srcOrd="2" destOrd="0" presId="urn:microsoft.com/office/officeart/2005/8/layout/chart3"/>
    <dgm:cxn modelId="{22D32F50-264F-6749-82E4-90B49353E5B9}" type="presParOf" srcId="{B1C99A08-635E-4D47-96B1-0286C4D2602C}" destId="{767DDD08-53F0-0344-8313-B0338A571B86}" srcOrd="3" destOrd="0" presId="urn:microsoft.com/office/officeart/2005/8/layout/chart3"/>
    <dgm:cxn modelId="{014AAD9A-C623-DD44-9FA8-5FC1456C1F52}" type="presParOf" srcId="{B1C99A08-635E-4D47-96B1-0286C4D2602C}" destId="{DF14E9EA-AF88-F746-82C3-CC2F4BB3537C}" srcOrd="4" destOrd="0" presId="urn:microsoft.com/office/officeart/2005/8/layout/chart3"/>
    <dgm:cxn modelId="{C0ACA393-A59C-DC47-9F72-F539EF1DE576}" type="presParOf" srcId="{B1C99A08-635E-4D47-96B1-0286C4D2602C}" destId="{59FA1DEF-02A0-4C4A-ABF6-D1175AB6CBF2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D903EF-510C-AD44-932B-8B1E8C8A251E}" type="doc">
      <dgm:prSet loTypeId="urn:microsoft.com/office/officeart/2005/8/layout/chart3" loCatId="" qsTypeId="urn:microsoft.com/office/officeart/2005/8/quickstyle/simple5" qsCatId="simple" csTypeId="urn:microsoft.com/office/officeart/2005/8/colors/accent1_2" csCatId="accent1" phldr="1"/>
      <dgm:spPr/>
    </dgm:pt>
    <dgm:pt modelId="{5D69ECFB-E50E-774D-9C6A-BA0451615700}">
      <dgm:prSet phldrT="[Text]"/>
      <dgm:spPr>
        <a:solidFill>
          <a:srgbClr val="5EE962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Learning about the genre</a:t>
          </a:r>
        </a:p>
      </dgm:t>
    </dgm:pt>
    <dgm:pt modelId="{53C015E7-E536-8B43-A4B8-B847F5A76E4F}" type="parTrans" cxnId="{EF6EDB39-8861-D440-9E6B-DBFA6049D589}">
      <dgm:prSet/>
      <dgm:spPr/>
      <dgm:t>
        <a:bodyPr/>
        <a:lstStyle/>
        <a:p>
          <a:endParaRPr lang="en-US"/>
        </a:p>
      </dgm:t>
    </dgm:pt>
    <dgm:pt modelId="{7F63CE66-A8DF-2544-B9EF-113B66EABA38}" type="sibTrans" cxnId="{EF6EDB39-8861-D440-9E6B-DBFA6049D589}">
      <dgm:prSet/>
      <dgm:spPr/>
      <dgm:t>
        <a:bodyPr/>
        <a:lstStyle/>
        <a:p>
          <a:endParaRPr lang="en-US"/>
        </a:p>
      </dgm:t>
    </dgm:pt>
    <dgm:pt modelId="{348D2AF5-7B6C-7C48-8120-3F5805C28BEB}">
      <dgm:prSet phldrT="[Text]"/>
      <dgm:spPr>
        <a:solidFill>
          <a:srgbClr val="FF95B3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Further extension</a:t>
          </a:r>
        </a:p>
      </dgm:t>
    </dgm:pt>
    <dgm:pt modelId="{70D78823-CA72-7248-87B9-1EC936DFBBB2}" type="parTrans" cxnId="{975A60E2-97E8-F64F-9EFF-37CFD6BE77D5}">
      <dgm:prSet/>
      <dgm:spPr/>
      <dgm:t>
        <a:bodyPr/>
        <a:lstStyle/>
        <a:p>
          <a:endParaRPr lang="en-US"/>
        </a:p>
      </dgm:t>
    </dgm:pt>
    <dgm:pt modelId="{9A5E27A1-9311-6D40-95D2-E869582CE7B6}" type="sibTrans" cxnId="{975A60E2-97E8-F64F-9EFF-37CFD6BE77D5}">
      <dgm:prSet/>
      <dgm:spPr/>
      <dgm:t>
        <a:bodyPr/>
        <a:lstStyle/>
        <a:p>
          <a:endParaRPr lang="en-US"/>
        </a:p>
      </dgm:t>
    </dgm:pt>
    <dgm:pt modelId="{36D12DC1-29E5-814C-AEB7-73B6855F4358}">
      <dgm:prSet phldrT="[Text]"/>
      <dgm:spPr>
        <a:solidFill>
          <a:srgbClr val="FFE895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Building knowledge of the field</a:t>
          </a:r>
        </a:p>
      </dgm:t>
    </dgm:pt>
    <dgm:pt modelId="{481C8840-E1F0-AE42-B553-64351EAD2CE3}" type="parTrans" cxnId="{B5C3C1D3-929E-D141-A194-65E68132D280}">
      <dgm:prSet/>
      <dgm:spPr/>
      <dgm:t>
        <a:bodyPr/>
        <a:lstStyle/>
        <a:p>
          <a:endParaRPr lang="en-US"/>
        </a:p>
      </dgm:t>
    </dgm:pt>
    <dgm:pt modelId="{8DCF15BD-1B61-D94E-A4DB-3A794904ED89}" type="sibTrans" cxnId="{B5C3C1D3-929E-D141-A194-65E68132D280}">
      <dgm:prSet/>
      <dgm:spPr/>
      <dgm:t>
        <a:bodyPr/>
        <a:lstStyle/>
        <a:p>
          <a:endParaRPr lang="en-US"/>
        </a:p>
      </dgm:t>
    </dgm:pt>
    <dgm:pt modelId="{F337E7B3-F9C6-9348-90F6-1BF40875D57C}">
      <dgm:prSet/>
      <dgm:spPr>
        <a:solidFill>
          <a:srgbClr val="97C1FF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Guided practice in using the genre</a:t>
          </a:r>
        </a:p>
      </dgm:t>
    </dgm:pt>
    <dgm:pt modelId="{93D9752D-DEBD-764B-A30E-81A725D85BC4}" type="parTrans" cxnId="{56D998FF-0BE9-A647-9D01-967078233BF7}">
      <dgm:prSet/>
      <dgm:spPr/>
      <dgm:t>
        <a:bodyPr/>
        <a:lstStyle/>
        <a:p>
          <a:endParaRPr lang="en-US"/>
        </a:p>
      </dgm:t>
    </dgm:pt>
    <dgm:pt modelId="{B211742D-BAAF-4141-9116-C3FC7BB06ABF}" type="sibTrans" cxnId="{56D998FF-0BE9-A647-9D01-967078233BF7}">
      <dgm:prSet/>
      <dgm:spPr/>
      <dgm:t>
        <a:bodyPr/>
        <a:lstStyle/>
        <a:p>
          <a:endParaRPr lang="en-US"/>
        </a:p>
      </dgm:t>
    </dgm:pt>
    <dgm:pt modelId="{06D6689B-14A5-A24E-9BB4-5909DBFA2579}">
      <dgm:prSet/>
      <dgm:spPr>
        <a:solidFill>
          <a:srgbClr val="CA9CE9"/>
        </a:solidFill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Independent use of the genre</a:t>
          </a:r>
        </a:p>
      </dgm:t>
    </dgm:pt>
    <dgm:pt modelId="{22FC5712-875C-9B47-8629-256FD75E9406}" type="parTrans" cxnId="{E7E2C12E-0F41-6F40-A1FF-C08210CDB596}">
      <dgm:prSet/>
      <dgm:spPr/>
      <dgm:t>
        <a:bodyPr/>
        <a:lstStyle/>
        <a:p>
          <a:endParaRPr lang="en-US"/>
        </a:p>
      </dgm:t>
    </dgm:pt>
    <dgm:pt modelId="{1A93A1BF-8540-554A-A099-D109A90F453D}" type="sibTrans" cxnId="{E7E2C12E-0F41-6F40-A1FF-C08210CDB596}">
      <dgm:prSet/>
      <dgm:spPr/>
      <dgm:t>
        <a:bodyPr/>
        <a:lstStyle/>
        <a:p>
          <a:endParaRPr lang="en-US"/>
        </a:p>
      </dgm:t>
    </dgm:pt>
    <dgm:pt modelId="{E750F818-625E-B140-AA77-FBB73F915CFF}" type="pres">
      <dgm:prSet presAssocID="{0DD903EF-510C-AD44-932B-8B1E8C8A251E}" presName="compositeShape" presStyleCnt="0">
        <dgm:presLayoutVars>
          <dgm:chMax val="7"/>
          <dgm:dir/>
          <dgm:resizeHandles val="exact"/>
        </dgm:presLayoutVars>
      </dgm:prSet>
      <dgm:spPr/>
    </dgm:pt>
    <dgm:pt modelId="{8D32E958-A7E8-554D-A9D6-4D33BCB00499}" type="pres">
      <dgm:prSet presAssocID="{0DD903EF-510C-AD44-932B-8B1E8C8A251E}" presName="wedge1" presStyleLbl="node1" presStyleIdx="0" presStyleCnt="5" custLinFactNeighborX="3449" custLinFactNeighborY="-3152"/>
      <dgm:spPr/>
      <dgm:t>
        <a:bodyPr/>
        <a:lstStyle/>
        <a:p>
          <a:endParaRPr lang="en-US"/>
        </a:p>
      </dgm:t>
    </dgm:pt>
    <dgm:pt modelId="{BD197E12-3917-F142-8525-971FC2F66F06}" type="pres">
      <dgm:prSet presAssocID="{0DD903EF-510C-AD44-932B-8B1E8C8A251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FC916-6613-DB4F-8B1F-4A717670A72A}" type="pres">
      <dgm:prSet presAssocID="{0DD903EF-510C-AD44-932B-8B1E8C8A251E}" presName="wedge2" presStyleLbl="node1" presStyleIdx="1" presStyleCnt="5"/>
      <dgm:spPr/>
      <dgm:t>
        <a:bodyPr/>
        <a:lstStyle/>
        <a:p>
          <a:endParaRPr lang="en-US"/>
        </a:p>
      </dgm:t>
    </dgm:pt>
    <dgm:pt modelId="{5DCF98B2-FA05-DA46-B8F9-CAAC0ADBD218}" type="pres">
      <dgm:prSet presAssocID="{0DD903EF-510C-AD44-932B-8B1E8C8A251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CAB71-C4E6-0A48-9DC6-A46CA0FAAD97}" type="pres">
      <dgm:prSet presAssocID="{0DD903EF-510C-AD44-932B-8B1E8C8A251E}" presName="wedge3" presStyleLbl="node1" presStyleIdx="2" presStyleCnt="5"/>
      <dgm:spPr/>
      <dgm:t>
        <a:bodyPr/>
        <a:lstStyle/>
        <a:p>
          <a:endParaRPr lang="en-US"/>
        </a:p>
      </dgm:t>
    </dgm:pt>
    <dgm:pt modelId="{9A496C7E-A18C-3C4F-98E9-AC537DB2DA19}" type="pres">
      <dgm:prSet presAssocID="{0DD903EF-510C-AD44-932B-8B1E8C8A251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FA4E7-AA54-2C41-B9F2-A721FDAC82A8}" type="pres">
      <dgm:prSet presAssocID="{0DD903EF-510C-AD44-932B-8B1E8C8A251E}" presName="wedge4" presStyleLbl="node1" presStyleIdx="3" presStyleCnt="5"/>
      <dgm:spPr/>
      <dgm:t>
        <a:bodyPr/>
        <a:lstStyle/>
        <a:p>
          <a:endParaRPr lang="en-US"/>
        </a:p>
      </dgm:t>
    </dgm:pt>
    <dgm:pt modelId="{B0CB92B5-1FB3-E942-8E92-072EA9EC0264}" type="pres">
      <dgm:prSet presAssocID="{0DD903EF-510C-AD44-932B-8B1E8C8A251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04749-86DF-8E4E-B33C-A887AE705919}" type="pres">
      <dgm:prSet presAssocID="{0DD903EF-510C-AD44-932B-8B1E8C8A251E}" presName="wedge5" presStyleLbl="node1" presStyleIdx="4" presStyleCnt="5"/>
      <dgm:spPr/>
      <dgm:t>
        <a:bodyPr/>
        <a:lstStyle/>
        <a:p>
          <a:endParaRPr lang="en-US"/>
        </a:p>
      </dgm:t>
    </dgm:pt>
    <dgm:pt modelId="{DB7F5E13-230A-184A-B829-E7D5F5AEFF27}" type="pres">
      <dgm:prSet presAssocID="{0DD903EF-510C-AD44-932B-8B1E8C8A251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4AE8DB-C5A1-644B-BFE0-7391BD5A42A3}" type="presOf" srcId="{0DD903EF-510C-AD44-932B-8B1E8C8A251E}" destId="{E750F818-625E-B140-AA77-FBB73F915CFF}" srcOrd="0" destOrd="0" presId="urn:microsoft.com/office/officeart/2005/8/layout/chart3"/>
    <dgm:cxn modelId="{E7E2C12E-0F41-6F40-A1FF-C08210CDB596}" srcId="{0DD903EF-510C-AD44-932B-8B1E8C8A251E}" destId="{06D6689B-14A5-A24E-9BB4-5909DBFA2579}" srcOrd="2" destOrd="0" parTransId="{22FC5712-875C-9B47-8629-256FD75E9406}" sibTransId="{1A93A1BF-8540-554A-A099-D109A90F453D}"/>
    <dgm:cxn modelId="{0B10688E-4BB0-7946-89BA-02F44971B1F5}" type="presOf" srcId="{F337E7B3-F9C6-9348-90F6-1BF40875D57C}" destId="{FC2FC916-6613-DB4F-8B1F-4A717670A72A}" srcOrd="0" destOrd="0" presId="urn:microsoft.com/office/officeart/2005/8/layout/chart3"/>
    <dgm:cxn modelId="{9AA67C2C-7868-4D4A-8A96-527D27B76A92}" type="presOf" srcId="{06D6689B-14A5-A24E-9BB4-5909DBFA2579}" destId="{9A496C7E-A18C-3C4F-98E9-AC537DB2DA19}" srcOrd="1" destOrd="0" presId="urn:microsoft.com/office/officeart/2005/8/layout/chart3"/>
    <dgm:cxn modelId="{B05EE75C-56D6-D446-ACB4-4AB2FFCCF1BC}" type="presOf" srcId="{36D12DC1-29E5-814C-AEB7-73B6855F4358}" destId="{A7804749-86DF-8E4E-B33C-A887AE705919}" srcOrd="0" destOrd="0" presId="urn:microsoft.com/office/officeart/2005/8/layout/chart3"/>
    <dgm:cxn modelId="{3A0ECEC6-F8DE-AD4D-8E40-75F5EC81C780}" type="presOf" srcId="{5D69ECFB-E50E-774D-9C6A-BA0451615700}" destId="{BD197E12-3917-F142-8525-971FC2F66F06}" srcOrd="1" destOrd="0" presId="urn:microsoft.com/office/officeart/2005/8/layout/chart3"/>
    <dgm:cxn modelId="{6204BEEF-809C-624D-B05B-B7A37478F9DC}" type="presOf" srcId="{348D2AF5-7B6C-7C48-8120-3F5805C28BEB}" destId="{B0CB92B5-1FB3-E942-8E92-072EA9EC0264}" srcOrd="1" destOrd="0" presId="urn:microsoft.com/office/officeart/2005/8/layout/chart3"/>
    <dgm:cxn modelId="{0EC274AA-328C-DA4C-8E1E-76B758ACD16A}" type="presOf" srcId="{36D12DC1-29E5-814C-AEB7-73B6855F4358}" destId="{DB7F5E13-230A-184A-B829-E7D5F5AEFF27}" srcOrd="1" destOrd="0" presId="urn:microsoft.com/office/officeart/2005/8/layout/chart3"/>
    <dgm:cxn modelId="{975A60E2-97E8-F64F-9EFF-37CFD6BE77D5}" srcId="{0DD903EF-510C-AD44-932B-8B1E8C8A251E}" destId="{348D2AF5-7B6C-7C48-8120-3F5805C28BEB}" srcOrd="3" destOrd="0" parTransId="{70D78823-CA72-7248-87B9-1EC936DFBBB2}" sibTransId="{9A5E27A1-9311-6D40-95D2-E869582CE7B6}"/>
    <dgm:cxn modelId="{4E95CBDF-E914-044D-A346-D23BDA0DA3ED}" type="presOf" srcId="{F337E7B3-F9C6-9348-90F6-1BF40875D57C}" destId="{5DCF98B2-FA05-DA46-B8F9-CAAC0ADBD218}" srcOrd="1" destOrd="0" presId="urn:microsoft.com/office/officeart/2005/8/layout/chart3"/>
    <dgm:cxn modelId="{20F23604-EFE6-3347-B1F0-25014C3F13D0}" type="presOf" srcId="{5D69ECFB-E50E-774D-9C6A-BA0451615700}" destId="{8D32E958-A7E8-554D-A9D6-4D33BCB00499}" srcOrd="0" destOrd="0" presId="urn:microsoft.com/office/officeart/2005/8/layout/chart3"/>
    <dgm:cxn modelId="{EF6EDB39-8861-D440-9E6B-DBFA6049D589}" srcId="{0DD903EF-510C-AD44-932B-8B1E8C8A251E}" destId="{5D69ECFB-E50E-774D-9C6A-BA0451615700}" srcOrd="0" destOrd="0" parTransId="{53C015E7-E536-8B43-A4B8-B847F5A76E4F}" sibTransId="{7F63CE66-A8DF-2544-B9EF-113B66EABA38}"/>
    <dgm:cxn modelId="{B5C3C1D3-929E-D141-A194-65E68132D280}" srcId="{0DD903EF-510C-AD44-932B-8B1E8C8A251E}" destId="{36D12DC1-29E5-814C-AEB7-73B6855F4358}" srcOrd="4" destOrd="0" parTransId="{481C8840-E1F0-AE42-B553-64351EAD2CE3}" sibTransId="{8DCF15BD-1B61-D94E-A4DB-3A794904ED89}"/>
    <dgm:cxn modelId="{56D998FF-0BE9-A647-9D01-967078233BF7}" srcId="{0DD903EF-510C-AD44-932B-8B1E8C8A251E}" destId="{F337E7B3-F9C6-9348-90F6-1BF40875D57C}" srcOrd="1" destOrd="0" parTransId="{93D9752D-DEBD-764B-A30E-81A725D85BC4}" sibTransId="{B211742D-BAAF-4141-9116-C3FC7BB06ABF}"/>
    <dgm:cxn modelId="{B403C0F5-D9EC-424A-A774-86B13F6BFE35}" type="presOf" srcId="{06D6689B-14A5-A24E-9BB4-5909DBFA2579}" destId="{DE7CAB71-C4E6-0A48-9DC6-A46CA0FAAD97}" srcOrd="0" destOrd="0" presId="urn:microsoft.com/office/officeart/2005/8/layout/chart3"/>
    <dgm:cxn modelId="{D67DC6CF-E06A-5044-A4F6-B536EFFFEB78}" type="presOf" srcId="{348D2AF5-7B6C-7C48-8120-3F5805C28BEB}" destId="{94AFA4E7-AA54-2C41-B9F2-A721FDAC82A8}" srcOrd="0" destOrd="0" presId="urn:microsoft.com/office/officeart/2005/8/layout/chart3"/>
    <dgm:cxn modelId="{CB8E58CE-A769-684F-B4B8-59B92222B02F}" type="presParOf" srcId="{E750F818-625E-B140-AA77-FBB73F915CFF}" destId="{8D32E958-A7E8-554D-A9D6-4D33BCB00499}" srcOrd="0" destOrd="0" presId="urn:microsoft.com/office/officeart/2005/8/layout/chart3"/>
    <dgm:cxn modelId="{1678DEC0-D5EF-A840-AEFC-1591533281DB}" type="presParOf" srcId="{E750F818-625E-B140-AA77-FBB73F915CFF}" destId="{BD197E12-3917-F142-8525-971FC2F66F06}" srcOrd="1" destOrd="0" presId="urn:microsoft.com/office/officeart/2005/8/layout/chart3"/>
    <dgm:cxn modelId="{F1358CCD-8232-DD42-A5CC-BB66C4ECEAD9}" type="presParOf" srcId="{E750F818-625E-B140-AA77-FBB73F915CFF}" destId="{FC2FC916-6613-DB4F-8B1F-4A717670A72A}" srcOrd="2" destOrd="0" presId="urn:microsoft.com/office/officeart/2005/8/layout/chart3"/>
    <dgm:cxn modelId="{3BD4CF2E-9203-974C-A1B7-CA8494F4D612}" type="presParOf" srcId="{E750F818-625E-B140-AA77-FBB73F915CFF}" destId="{5DCF98B2-FA05-DA46-B8F9-CAAC0ADBD218}" srcOrd="3" destOrd="0" presId="urn:microsoft.com/office/officeart/2005/8/layout/chart3"/>
    <dgm:cxn modelId="{5CBEF987-9704-934E-8F77-7A9196C43E31}" type="presParOf" srcId="{E750F818-625E-B140-AA77-FBB73F915CFF}" destId="{DE7CAB71-C4E6-0A48-9DC6-A46CA0FAAD97}" srcOrd="4" destOrd="0" presId="urn:microsoft.com/office/officeart/2005/8/layout/chart3"/>
    <dgm:cxn modelId="{5A5F148C-15EE-0D45-8547-52A7F3E94508}" type="presParOf" srcId="{E750F818-625E-B140-AA77-FBB73F915CFF}" destId="{9A496C7E-A18C-3C4F-98E9-AC537DB2DA19}" srcOrd="5" destOrd="0" presId="urn:microsoft.com/office/officeart/2005/8/layout/chart3"/>
    <dgm:cxn modelId="{F78D36CC-9F32-3545-9445-706BE0C0443C}" type="presParOf" srcId="{E750F818-625E-B140-AA77-FBB73F915CFF}" destId="{94AFA4E7-AA54-2C41-B9F2-A721FDAC82A8}" srcOrd="6" destOrd="0" presId="urn:microsoft.com/office/officeart/2005/8/layout/chart3"/>
    <dgm:cxn modelId="{5F7F9780-62D1-B740-BE9C-7B477DAD45C9}" type="presParOf" srcId="{E750F818-625E-B140-AA77-FBB73F915CFF}" destId="{B0CB92B5-1FB3-E942-8E92-072EA9EC0264}" srcOrd="7" destOrd="0" presId="urn:microsoft.com/office/officeart/2005/8/layout/chart3"/>
    <dgm:cxn modelId="{DF59FE04-E947-C84E-9B1C-243BD203A556}" type="presParOf" srcId="{E750F818-625E-B140-AA77-FBB73F915CFF}" destId="{A7804749-86DF-8E4E-B33C-A887AE705919}" srcOrd="8" destOrd="0" presId="urn:microsoft.com/office/officeart/2005/8/layout/chart3"/>
    <dgm:cxn modelId="{84BC5A7C-AE8A-6343-A95C-C2BC3F4C1812}" type="presParOf" srcId="{E750F818-625E-B140-AA77-FBB73F915CFF}" destId="{DB7F5E13-230A-184A-B829-E7D5F5AEFF27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5810E-44C2-6042-AB86-746DCF52151D}" type="doc">
      <dgm:prSet loTypeId="urn:microsoft.com/office/officeart/2005/8/layout/chart3" loCatId="" qsTypeId="urn:microsoft.com/office/officeart/2005/8/quickstyle/simple5" qsCatId="simple" csTypeId="urn:microsoft.com/office/officeart/2005/8/colors/accent0_2" csCatId="mainScheme" phldr="1"/>
      <dgm:spPr/>
    </dgm:pt>
    <dgm:pt modelId="{0ABB79CD-0D45-0140-959F-34FCCB9241EB}">
      <dgm:prSet phldrT="[Text]" custT="1"/>
      <dgm:spPr>
        <a:solidFill>
          <a:srgbClr val="FFFFFF"/>
        </a:solidFill>
      </dgm:spPr>
      <dgm:t>
        <a:bodyPr/>
        <a:lstStyle/>
        <a:p>
          <a:r>
            <a:rPr lang="en-US" sz="1400" dirty="0"/>
            <a:t>Identifying some of the phases &amp; their function</a:t>
          </a:r>
        </a:p>
      </dgm:t>
    </dgm:pt>
    <dgm:pt modelId="{3551C30E-3305-8F44-BBB6-672943605015}" type="parTrans" cxnId="{D9A2DB70-C8C6-8A4C-B39D-B08C89640ACF}">
      <dgm:prSet/>
      <dgm:spPr/>
      <dgm:t>
        <a:bodyPr/>
        <a:lstStyle/>
        <a:p>
          <a:endParaRPr lang="en-US"/>
        </a:p>
      </dgm:t>
    </dgm:pt>
    <dgm:pt modelId="{7A3D75AF-43FE-6344-9667-60B8FFC2D274}" type="sibTrans" cxnId="{D9A2DB70-C8C6-8A4C-B39D-B08C89640ACF}">
      <dgm:prSet/>
      <dgm:spPr/>
      <dgm:t>
        <a:bodyPr/>
        <a:lstStyle/>
        <a:p>
          <a:endParaRPr lang="en-US"/>
        </a:p>
      </dgm:t>
    </dgm:pt>
    <dgm:pt modelId="{406F406A-60E2-924A-A8AD-CA3C5CA29A0F}">
      <dgm:prSet phldrT="[Text]" custT="1"/>
      <dgm:spPr>
        <a:solidFill>
          <a:srgbClr val="74FF70"/>
        </a:solidFill>
      </dgm:spPr>
      <dgm:t>
        <a:bodyPr/>
        <a:lstStyle/>
        <a:p>
          <a:r>
            <a:rPr lang="en-US" sz="1400" dirty="0"/>
            <a:t>Developing some tools</a:t>
          </a:r>
        </a:p>
      </dgm:t>
    </dgm:pt>
    <dgm:pt modelId="{056BF57D-08B7-DB47-8C93-3346C620C68B}" type="parTrans" cxnId="{D32E3284-1A1A-224D-8153-7D1911DB4F77}">
      <dgm:prSet/>
      <dgm:spPr/>
      <dgm:t>
        <a:bodyPr/>
        <a:lstStyle/>
        <a:p>
          <a:endParaRPr lang="en-US"/>
        </a:p>
      </dgm:t>
    </dgm:pt>
    <dgm:pt modelId="{22798D9B-76FA-8047-9505-BD43DFD9947D}" type="sibTrans" cxnId="{D32E3284-1A1A-224D-8153-7D1911DB4F77}">
      <dgm:prSet/>
      <dgm:spPr/>
      <dgm:t>
        <a:bodyPr/>
        <a:lstStyle/>
        <a:p>
          <a:endParaRPr lang="en-US"/>
        </a:p>
      </dgm:t>
    </dgm:pt>
    <dgm:pt modelId="{4EA328E7-7BAB-1541-A3F6-DF53567D4F90}">
      <dgm:prSet phldrT="[Text]"/>
      <dgm:spPr>
        <a:solidFill>
          <a:srgbClr val="FFFFFF"/>
        </a:solidFill>
      </dgm:spPr>
      <dgm:t>
        <a:bodyPr/>
        <a:lstStyle/>
        <a:p>
          <a:r>
            <a:rPr lang="en-US" dirty="0"/>
            <a:t>Identifying the main stages &amp; their function </a:t>
          </a:r>
        </a:p>
      </dgm:t>
    </dgm:pt>
    <dgm:pt modelId="{DB5F7E91-7A89-D34D-8F39-28BE6949946F}" type="parTrans" cxnId="{5AA66498-9A45-6D4E-9D8F-541B1D0FE40E}">
      <dgm:prSet/>
      <dgm:spPr/>
      <dgm:t>
        <a:bodyPr/>
        <a:lstStyle/>
        <a:p>
          <a:endParaRPr lang="en-US"/>
        </a:p>
      </dgm:t>
    </dgm:pt>
    <dgm:pt modelId="{1B00BF96-3A59-1840-8620-779E6A6D2955}" type="sibTrans" cxnId="{5AA66498-9A45-6D4E-9D8F-541B1D0FE40E}">
      <dgm:prSet/>
      <dgm:spPr/>
      <dgm:t>
        <a:bodyPr/>
        <a:lstStyle/>
        <a:p>
          <a:endParaRPr lang="en-US"/>
        </a:p>
      </dgm:t>
    </dgm:pt>
    <dgm:pt modelId="{B1C99A08-635E-4D47-96B1-0286C4D2602C}" type="pres">
      <dgm:prSet presAssocID="{E185810E-44C2-6042-AB86-746DCF52151D}" presName="compositeShape" presStyleCnt="0">
        <dgm:presLayoutVars>
          <dgm:chMax val="7"/>
          <dgm:dir/>
          <dgm:resizeHandles val="exact"/>
        </dgm:presLayoutVars>
      </dgm:prSet>
      <dgm:spPr/>
    </dgm:pt>
    <dgm:pt modelId="{57712B7F-B28E-6843-8FF5-8AD8D66941FC}" type="pres">
      <dgm:prSet presAssocID="{E185810E-44C2-6042-AB86-746DCF52151D}" presName="wedge1" presStyleLbl="node1" presStyleIdx="0" presStyleCnt="3" custLinFactNeighborX="-4396" custLinFactNeighborY="1884"/>
      <dgm:spPr/>
      <dgm:t>
        <a:bodyPr/>
        <a:lstStyle/>
        <a:p>
          <a:endParaRPr lang="en-US"/>
        </a:p>
      </dgm:t>
    </dgm:pt>
    <dgm:pt modelId="{A0AD3543-23FC-644A-A394-F73D640D48B3}" type="pres">
      <dgm:prSet presAssocID="{E185810E-44C2-6042-AB86-746DCF52151D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00278-59C1-5944-BC4B-7382E11F283C}" type="pres">
      <dgm:prSet presAssocID="{E185810E-44C2-6042-AB86-746DCF52151D}" presName="wedge2" presStyleLbl="node1" presStyleIdx="1" presStyleCnt="3"/>
      <dgm:spPr/>
      <dgm:t>
        <a:bodyPr/>
        <a:lstStyle/>
        <a:p>
          <a:endParaRPr lang="en-US"/>
        </a:p>
      </dgm:t>
    </dgm:pt>
    <dgm:pt modelId="{767DDD08-53F0-0344-8313-B0338A571B86}" type="pres">
      <dgm:prSet presAssocID="{E185810E-44C2-6042-AB86-746DCF52151D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4E9EA-AF88-F746-82C3-CC2F4BB3537C}" type="pres">
      <dgm:prSet presAssocID="{E185810E-44C2-6042-AB86-746DCF52151D}" presName="wedge3" presStyleLbl="node1" presStyleIdx="2" presStyleCnt="3"/>
      <dgm:spPr/>
      <dgm:t>
        <a:bodyPr/>
        <a:lstStyle/>
        <a:p>
          <a:endParaRPr lang="en-US"/>
        </a:p>
      </dgm:t>
    </dgm:pt>
    <dgm:pt modelId="{59FA1DEF-02A0-4C4A-ABF6-D1175AB6CBF2}" type="pres">
      <dgm:prSet presAssocID="{E185810E-44C2-6042-AB86-746DCF52151D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CEC655-B2F1-E941-830B-A50206D4EDC9}" type="presOf" srcId="{4EA328E7-7BAB-1541-A3F6-DF53567D4F90}" destId="{DF14E9EA-AF88-F746-82C3-CC2F4BB3537C}" srcOrd="0" destOrd="0" presId="urn:microsoft.com/office/officeart/2005/8/layout/chart3"/>
    <dgm:cxn modelId="{2E2DAA71-0C0E-CB42-AE0C-A1B97DF4C739}" type="presOf" srcId="{406F406A-60E2-924A-A8AD-CA3C5CA29A0F}" destId="{767DDD08-53F0-0344-8313-B0338A571B86}" srcOrd="1" destOrd="0" presId="urn:microsoft.com/office/officeart/2005/8/layout/chart3"/>
    <dgm:cxn modelId="{D32E3284-1A1A-224D-8153-7D1911DB4F77}" srcId="{E185810E-44C2-6042-AB86-746DCF52151D}" destId="{406F406A-60E2-924A-A8AD-CA3C5CA29A0F}" srcOrd="1" destOrd="0" parTransId="{056BF57D-08B7-DB47-8C93-3346C620C68B}" sibTransId="{22798D9B-76FA-8047-9505-BD43DFD9947D}"/>
    <dgm:cxn modelId="{F83A7939-2746-894C-A0AF-8DA83BBB0103}" type="presOf" srcId="{0ABB79CD-0D45-0140-959F-34FCCB9241EB}" destId="{A0AD3543-23FC-644A-A394-F73D640D48B3}" srcOrd="1" destOrd="0" presId="urn:microsoft.com/office/officeart/2005/8/layout/chart3"/>
    <dgm:cxn modelId="{5AA66498-9A45-6D4E-9D8F-541B1D0FE40E}" srcId="{E185810E-44C2-6042-AB86-746DCF52151D}" destId="{4EA328E7-7BAB-1541-A3F6-DF53567D4F90}" srcOrd="2" destOrd="0" parTransId="{DB5F7E91-7A89-D34D-8F39-28BE6949946F}" sibTransId="{1B00BF96-3A59-1840-8620-779E6A6D2955}"/>
    <dgm:cxn modelId="{C04A4C40-D8EB-B644-A24D-3DC587BA19C0}" type="presOf" srcId="{0ABB79CD-0D45-0140-959F-34FCCB9241EB}" destId="{57712B7F-B28E-6843-8FF5-8AD8D66941FC}" srcOrd="0" destOrd="0" presId="urn:microsoft.com/office/officeart/2005/8/layout/chart3"/>
    <dgm:cxn modelId="{D9A2DB70-C8C6-8A4C-B39D-B08C89640ACF}" srcId="{E185810E-44C2-6042-AB86-746DCF52151D}" destId="{0ABB79CD-0D45-0140-959F-34FCCB9241EB}" srcOrd="0" destOrd="0" parTransId="{3551C30E-3305-8F44-BBB6-672943605015}" sibTransId="{7A3D75AF-43FE-6344-9667-60B8FFC2D274}"/>
    <dgm:cxn modelId="{0E0C3A4C-9C66-5940-BAD8-C57ADB97BD3E}" type="presOf" srcId="{E185810E-44C2-6042-AB86-746DCF52151D}" destId="{B1C99A08-635E-4D47-96B1-0286C4D2602C}" srcOrd="0" destOrd="0" presId="urn:microsoft.com/office/officeart/2005/8/layout/chart3"/>
    <dgm:cxn modelId="{E086CC8B-9312-2C4A-B97F-B8641FFAAB5E}" type="presOf" srcId="{406F406A-60E2-924A-A8AD-CA3C5CA29A0F}" destId="{35800278-59C1-5944-BC4B-7382E11F283C}" srcOrd="0" destOrd="0" presId="urn:microsoft.com/office/officeart/2005/8/layout/chart3"/>
    <dgm:cxn modelId="{2771C611-45F6-F34B-8561-6D7797E12303}" type="presOf" srcId="{4EA328E7-7BAB-1541-A3F6-DF53567D4F90}" destId="{59FA1DEF-02A0-4C4A-ABF6-D1175AB6CBF2}" srcOrd="1" destOrd="0" presId="urn:microsoft.com/office/officeart/2005/8/layout/chart3"/>
    <dgm:cxn modelId="{43F58483-4627-9F45-BE04-31CA5D50B928}" type="presParOf" srcId="{B1C99A08-635E-4D47-96B1-0286C4D2602C}" destId="{57712B7F-B28E-6843-8FF5-8AD8D66941FC}" srcOrd="0" destOrd="0" presId="urn:microsoft.com/office/officeart/2005/8/layout/chart3"/>
    <dgm:cxn modelId="{18D7305C-9FF7-CD40-B375-041FA830AF05}" type="presParOf" srcId="{B1C99A08-635E-4D47-96B1-0286C4D2602C}" destId="{A0AD3543-23FC-644A-A394-F73D640D48B3}" srcOrd="1" destOrd="0" presId="urn:microsoft.com/office/officeart/2005/8/layout/chart3"/>
    <dgm:cxn modelId="{DEA3E998-8150-914E-BA52-77AA4FA7A9FE}" type="presParOf" srcId="{B1C99A08-635E-4D47-96B1-0286C4D2602C}" destId="{35800278-59C1-5944-BC4B-7382E11F283C}" srcOrd="2" destOrd="0" presId="urn:microsoft.com/office/officeart/2005/8/layout/chart3"/>
    <dgm:cxn modelId="{EFAAE118-330E-8646-95B8-0F4050EA893E}" type="presParOf" srcId="{B1C99A08-635E-4D47-96B1-0286C4D2602C}" destId="{767DDD08-53F0-0344-8313-B0338A571B86}" srcOrd="3" destOrd="0" presId="urn:microsoft.com/office/officeart/2005/8/layout/chart3"/>
    <dgm:cxn modelId="{BFD42A02-850E-DD45-A947-38EA9C637A96}" type="presParOf" srcId="{B1C99A08-635E-4D47-96B1-0286C4D2602C}" destId="{DF14E9EA-AF88-F746-82C3-CC2F4BB3537C}" srcOrd="4" destOrd="0" presId="urn:microsoft.com/office/officeart/2005/8/layout/chart3"/>
    <dgm:cxn modelId="{AD164BCF-BE12-4F43-B231-1B3B8CDA336B}" type="presParOf" srcId="{B1C99A08-635E-4D47-96B1-0286C4D2602C}" destId="{59FA1DEF-02A0-4C4A-ABF6-D1175AB6CBF2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2E958-A7E8-554D-A9D6-4D33BCB00499}">
      <dsp:nvSpPr>
        <dsp:cNvPr id="0" name=""/>
        <dsp:cNvSpPr/>
      </dsp:nvSpPr>
      <dsp:spPr>
        <a:xfrm>
          <a:off x="1944251" y="160048"/>
          <a:ext cx="4040504" cy="4040504"/>
        </a:xfrm>
        <a:prstGeom prst="pie">
          <a:avLst>
            <a:gd name="adj1" fmla="val 16200000"/>
            <a:gd name="adj2" fmla="val 20520000"/>
          </a:avLst>
        </a:prstGeom>
        <a:solidFill>
          <a:srgbClr val="5EE962"/>
        </a:soli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</a:rPr>
            <a:t>Learning about the genre</a:t>
          </a:r>
        </a:p>
      </dsp:txBody>
      <dsp:txXfrm>
        <a:off x="4015490" y="763718"/>
        <a:ext cx="1370885" cy="937974"/>
      </dsp:txXfrm>
    </dsp:sp>
    <dsp:sp modelId="{FC2FC916-6613-DB4F-8B1F-4A717670A72A}">
      <dsp:nvSpPr>
        <dsp:cNvPr id="0" name=""/>
        <dsp:cNvSpPr/>
      </dsp:nvSpPr>
      <dsp:spPr>
        <a:xfrm>
          <a:off x="1663476" y="482214"/>
          <a:ext cx="4040504" cy="4040504"/>
        </a:xfrm>
        <a:prstGeom prst="pie">
          <a:avLst>
            <a:gd name="adj1" fmla="val 20520000"/>
            <a:gd name="adj2" fmla="val 3240000"/>
          </a:avLst>
        </a:prstGeom>
        <a:solidFill>
          <a:srgbClr val="97C1FF"/>
        </a:soli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</a:rPr>
            <a:t>Guided practice in using the genre</a:t>
          </a:r>
        </a:p>
      </dsp:txBody>
      <dsp:txXfrm>
        <a:off x="4304234" y="2310062"/>
        <a:ext cx="1202531" cy="1014936"/>
      </dsp:txXfrm>
    </dsp:sp>
    <dsp:sp modelId="{DE7CAB71-C4E6-0A48-9DC6-A46CA0FAAD97}">
      <dsp:nvSpPr>
        <dsp:cNvPr id="0" name=""/>
        <dsp:cNvSpPr/>
      </dsp:nvSpPr>
      <dsp:spPr>
        <a:xfrm>
          <a:off x="1663476" y="482214"/>
          <a:ext cx="4040504" cy="4040504"/>
        </a:xfrm>
        <a:prstGeom prst="pie">
          <a:avLst>
            <a:gd name="adj1" fmla="val 3240000"/>
            <a:gd name="adj2" fmla="val 7560000"/>
          </a:avLst>
        </a:prstGeom>
        <a:solidFill>
          <a:srgbClr val="CA9CE9"/>
        </a:soli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</a:rPr>
            <a:t>Independent use of the genre</a:t>
          </a:r>
        </a:p>
      </dsp:txBody>
      <dsp:txXfrm>
        <a:off x="2962210" y="3512593"/>
        <a:ext cx="1443037" cy="865822"/>
      </dsp:txXfrm>
    </dsp:sp>
    <dsp:sp modelId="{94AFA4E7-AA54-2C41-B9F2-A721FDAC82A8}">
      <dsp:nvSpPr>
        <dsp:cNvPr id="0" name=""/>
        <dsp:cNvSpPr/>
      </dsp:nvSpPr>
      <dsp:spPr>
        <a:xfrm>
          <a:off x="1663476" y="482214"/>
          <a:ext cx="4040504" cy="4040504"/>
        </a:xfrm>
        <a:prstGeom prst="pie">
          <a:avLst>
            <a:gd name="adj1" fmla="val 7560000"/>
            <a:gd name="adj2" fmla="val 11880000"/>
          </a:avLst>
        </a:prstGeom>
        <a:solidFill>
          <a:srgbClr val="FF95B3"/>
        </a:soli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0000"/>
              </a:solidFill>
            </a:rPr>
            <a:t>Further extension</a:t>
          </a:r>
        </a:p>
      </dsp:txBody>
      <dsp:txXfrm>
        <a:off x="1855881" y="2310062"/>
        <a:ext cx="1202531" cy="1014936"/>
      </dsp:txXfrm>
    </dsp:sp>
    <dsp:sp modelId="{A7804749-86DF-8E4E-B33C-A887AE705919}">
      <dsp:nvSpPr>
        <dsp:cNvPr id="0" name=""/>
        <dsp:cNvSpPr/>
      </dsp:nvSpPr>
      <dsp:spPr>
        <a:xfrm>
          <a:off x="1663476" y="482214"/>
          <a:ext cx="4040504" cy="4040504"/>
        </a:xfrm>
        <a:prstGeom prst="pie">
          <a:avLst>
            <a:gd name="adj1" fmla="val 11880000"/>
            <a:gd name="adj2" fmla="val 16200000"/>
          </a:avLst>
        </a:prstGeom>
        <a:solidFill>
          <a:srgbClr val="FFE895"/>
        </a:soli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tx1"/>
              </a:solidFill>
            </a:rPr>
            <a:t>Building knowledge of the field</a:t>
          </a:r>
        </a:p>
      </dsp:txBody>
      <dsp:txXfrm>
        <a:off x="2252716" y="1097910"/>
        <a:ext cx="1370885" cy="937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12B7F-B28E-6843-8FF5-8AD8D66941FC}">
      <dsp:nvSpPr>
        <dsp:cNvPr id="0" name=""/>
        <dsp:cNvSpPr/>
      </dsp:nvSpPr>
      <dsp:spPr>
        <a:xfrm>
          <a:off x="1028870" y="255874"/>
          <a:ext cx="2579452" cy="2579452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Identifying some of the phases &amp; their function</a:t>
          </a:r>
        </a:p>
      </dsp:txBody>
      <dsp:txXfrm>
        <a:off x="2431294" y="731844"/>
        <a:ext cx="875171" cy="859817"/>
      </dsp:txXfrm>
    </dsp:sp>
    <dsp:sp modelId="{35800278-59C1-5944-BC4B-7382E11F283C}">
      <dsp:nvSpPr>
        <dsp:cNvPr id="0" name=""/>
        <dsp:cNvSpPr/>
      </dsp:nvSpPr>
      <dsp:spPr>
        <a:xfrm>
          <a:off x="1009298" y="284046"/>
          <a:ext cx="2579452" cy="257945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Developing some tools</a:t>
          </a:r>
          <a:endParaRPr lang="en-US" sz="1300" kern="1200" dirty="0"/>
        </a:p>
      </dsp:txBody>
      <dsp:txXfrm>
        <a:off x="1715577" y="1911558"/>
        <a:ext cx="1166895" cy="798402"/>
      </dsp:txXfrm>
    </dsp:sp>
    <dsp:sp modelId="{DF14E9EA-AF88-F746-82C3-CC2F4BB3537C}">
      <dsp:nvSpPr>
        <dsp:cNvPr id="0" name=""/>
        <dsp:cNvSpPr/>
      </dsp:nvSpPr>
      <dsp:spPr>
        <a:xfrm>
          <a:off x="1009298" y="284046"/>
          <a:ext cx="2579452" cy="2579452"/>
        </a:xfrm>
        <a:prstGeom prst="pie">
          <a:avLst>
            <a:gd name="adj1" fmla="val 9000000"/>
            <a:gd name="adj2" fmla="val 16200000"/>
          </a:avLst>
        </a:prstGeom>
        <a:solidFill>
          <a:srgbClr val="5EE962"/>
        </a:solidFill>
        <a:ln>
          <a:noFill/>
        </a:ln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Identifying the main stages &amp; their function </a:t>
          </a:r>
        </a:p>
      </dsp:txBody>
      <dsp:txXfrm>
        <a:off x="1285668" y="790725"/>
        <a:ext cx="875171" cy="859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1037C-2781-7A4D-9E50-0ACED164224D}" type="datetimeFigureOut">
              <a:rPr lang="en-US" smtClean="0"/>
              <a:t>6/10/20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F95F0-0E34-9643-94DB-8617EC7ED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7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95F0-0E34-9643-94DB-8617EC7ED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12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09D30-0A00-8F4B-81BD-8BDF280335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minutes in class time for small group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95F0-0E34-9643-94DB-8617EC7ED08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3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95F0-0E34-9643-94DB-8617EC7ED08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3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958F1-419A-F348-9381-EE1D8DCF01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9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discussion</a:t>
            </a:r>
          </a:p>
          <a:p>
            <a:r>
              <a:rPr lang="en-US" dirty="0"/>
              <a:t>We’ll be looking into this curriculum cycle in further detail throughout the rest of the semester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95F0-0E34-9643-94DB-8617EC7ED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3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534E0E9-61DE-A94C-A382-D9494C366370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AU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9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95F0-0E34-9643-94DB-8617EC7ED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F95F0-0E34-9643-94DB-8617EC7ED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95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read the 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09D30-0A00-8F4B-81BD-8BDF280335D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359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29F5D5-AD52-2442-ADDD-65DAB132F6A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2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29F5D5-AD52-2442-ADDD-65DAB132F6A7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0EE0C50-0101-4082-BEFA-D7BAC945E5DE}" type="datetimeFigureOut">
              <a:rPr lang="en-AU" smtClean="0"/>
              <a:t>6/10/20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7C8C80F-F608-4580-9EB0-161875C1D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422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diagramData" Target="../diagrams/data2.xml"/><Relationship Id="rId10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4.xml"/><Relationship Id="rId12" Type="http://schemas.openxmlformats.org/officeDocument/2006/relationships/diagramColors" Target="../diagrams/colors4.xml"/><Relationship Id="rId13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diagramData" Target="../diagrams/data4.xml"/><Relationship Id="rId10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5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jpeg"/><Relationship Id="rId1" Type="http://schemas.openxmlformats.org/officeDocument/2006/relationships/video" Target="NULL" TargetMode="External"/><Relationship Id="rId2" Type="http://schemas.microsoft.com/office/2007/relationships/media" Target="https://www.youtube.com/embed/kq2tr1ELNm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340768"/>
            <a:ext cx="6939520" cy="1645920"/>
          </a:xfrm>
        </p:spPr>
        <p:txBody>
          <a:bodyPr>
            <a:normAutofit fontScale="90000"/>
          </a:bodyPr>
          <a:lstStyle/>
          <a:p>
            <a:r>
              <a:rPr lang="en-AU" dirty="0"/>
              <a:t>genre and</a:t>
            </a:r>
            <a:br>
              <a:rPr lang="en-AU" dirty="0"/>
            </a:br>
            <a:r>
              <a:rPr lang="en-AU" dirty="0"/>
              <a:t>teaching and learning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5847" y="3429000"/>
            <a:ext cx="5603074" cy="692480"/>
          </a:xfrm>
        </p:spPr>
        <p:txBody>
          <a:bodyPr>
            <a:noAutofit/>
          </a:bodyPr>
          <a:lstStyle/>
          <a:p>
            <a:r>
              <a:rPr lang="en-AU" sz="4400" dirty="0"/>
              <a:t>Topic 5 -  EDF 1205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2527300"/>
            <a:ext cx="48006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2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105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02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607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2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Freeform 1030"/>
          <p:cNvSpPr>
            <a:spLocks/>
          </p:cNvSpPr>
          <p:nvPr/>
        </p:nvSpPr>
        <p:spPr bwMode="auto">
          <a:xfrm>
            <a:off x="7499350" y="2047875"/>
            <a:ext cx="215900" cy="84138"/>
          </a:xfrm>
          <a:custGeom>
            <a:avLst/>
            <a:gdLst>
              <a:gd name="T0" fmla="*/ 0 w 136"/>
              <a:gd name="T1" fmla="*/ 133569869 h 53"/>
              <a:gd name="T2" fmla="*/ 209173763 w 136"/>
              <a:gd name="T3" fmla="*/ 115927876 h 53"/>
              <a:gd name="T4" fmla="*/ 267136563 w 136"/>
              <a:gd name="T5" fmla="*/ 95766507 h 53"/>
              <a:gd name="T6" fmla="*/ 153730325 w 136"/>
              <a:gd name="T7" fmla="*/ 78126102 h 53"/>
              <a:gd name="T8" fmla="*/ 304939700 w 136"/>
              <a:gd name="T9" fmla="*/ 95766507 h 53"/>
              <a:gd name="T10" fmla="*/ 325100950 w 136"/>
              <a:gd name="T11" fmla="*/ 40322740 h 53"/>
              <a:gd name="T12" fmla="*/ 267136563 w 136"/>
              <a:gd name="T13" fmla="*/ 78126102 h 53"/>
              <a:gd name="T14" fmla="*/ 0 w 136"/>
              <a:gd name="T15" fmla="*/ 133569869 h 5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6"/>
              <a:gd name="T25" fmla="*/ 0 h 53"/>
              <a:gd name="T26" fmla="*/ 136 w 136"/>
              <a:gd name="T27" fmla="*/ 53 h 5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6" h="53">
                <a:moveTo>
                  <a:pt x="0" y="53"/>
                </a:moveTo>
                <a:cubicBezTo>
                  <a:pt x="27" y="50"/>
                  <a:pt x="55" y="49"/>
                  <a:pt x="83" y="46"/>
                </a:cubicBezTo>
                <a:cubicBezTo>
                  <a:pt x="91" y="44"/>
                  <a:pt x="112" y="42"/>
                  <a:pt x="106" y="38"/>
                </a:cubicBezTo>
                <a:cubicBezTo>
                  <a:pt x="93" y="29"/>
                  <a:pt x="76" y="33"/>
                  <a:pt x="61" y="31"/>
                </a:cubicBezTo>
                <a:cubicBezTo>
                  <a:pt x="97" y="21"/>
                  <a:pt x="107" y="0"/>
                  <a:pt x="121" y="38"/>
                </a:cubicBezTo>
                <a:cubicBezTo>
                  <a:pt x="123" y="30"/>
                  <a:pt x="136" y="19"/>
                  <a:pt x="129" y="16"/>
                </a:cubicBezTo>
                <a:cubicBezTo>
                  <a:pt x="120" y="12"/>
                  <a:pt x="114" y="27"/>
                  <a:pt x="106" y="31"/>
                </a:cubicBezTo>
                <a:cubicBezTo>
                  <a:pt x="74" y="45"/>
                  <a:pt x="33" y="47"/>
                  <a:pt x="0" y="53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rgbClr val="9F3F2D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Freeform 1031"/>
          <p:cNvSpPr>
            <a:spLocks/>
          </p:cNvSpPr>
          <p:nvPr/>
        </p:nvSpPr>
        <p:spPr bwMode="auto">
          <a:xfrm>
            <a:off x="7205663" y="2135188"/>
            <a:ext cx="295275" cy="320675"/>
          </a:xfrm>
          <a:custGeom>
            <a:avLst/>
            <a:gdLst>
              <a:gd name="T0" fmla="*/ 370463763 w 186"/>
              <a:gd name="T1" fmla="*/ 110886875 h 202"/>
              <a:gd name="T2" fmla="*/ 315020325 w 186"/>
              <a:gd name="T3" fmla="*/ 128528763 h 202"/>
              <a:gd name="T4" fmla="*/ 277217188 w 186"/>
              <a:gd name="T5" fmla="*/ 186491563 h 202"/>
              <a:gd name="T6" fmla="*/ 294859075 w 186"/>
              <a:gd name="T7" fmla="*/ 128528763 h 202"/>
              <a:gd name="T8" fmla="*/ 257055938 w 186"/>
              <a:gd name="T9" fmla="*/ 186491563 h 202"/>
              <a:gd name="T10" fmla="*/ 315020325 w 186"/>
              <a:gd name="T11" fmla="*/ 148690013 h 202"/>
              <a:gd name="T12" fmla="*/ 257055938 w 186"/>
              <a:gd name="T13" fmla="*/ 166330313 h 202"/>
              <a:gd name="T14" fmla="*/ 201612500 w 186"/>
              <a:gd name="T15" fmla="*/ 224294700 h 202"/>
              <a:gd name="T16" fmla="*/ 181451250 w 186"/>
              <a:gd name="T17" fmla="*/ 320060638 h 202"/>
              <a:gd name="T18" fmla="*/ 123488450 w 186"/>
              <a:gd name="T19" fmla="*/ 337700938 h 202"/>
              <a:gd name="T20" fmla="*/ 47883763 w 186"/>
              <a:gd name="T21" fmla="*/ 509071563 h 202"/>
              <a:gd name="T22" fmla="*/ 161290000 w 186"/>
              <a:gd name="T23" fmla="*/ 224294700 h 202"/>
              <a:gd name="T24" fmla="*/ 315020325 w 186"/>
              <a:gd name="T25" fmla="*/ 110886875 h 202"/>
              <a:gd name="T26" fmla="*/ 390625013 w 186"/>
              <a:gd name="T27" fmla="*/ 90725625 h 202"/>
              <a:gd name="T28" fmla="*/ 448587813 w 186"/>
              <a:gd name="T29" fmla="*/ 73085325 h 202"/>
              <a:gd name="T30" fmla="*/ 370463763 w 186"/>
              <a:gd name="T31" fmla="*/ 110886875 h 2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6"/>
              <a:gd name="T49" fmla="*/ 0 h 202"/>
              <a:gd name="T50" fmla="*/ 186 w 186"/>
              <a:gd name="T51" fmla="*/ 202 h 20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6" h="202">
                <a:moveTo>
                  <a:pt x="147" y="44"/>
                </a:moveTo>
                <a:cubicBezTo>
                  <a:pt x="127" y="101"/>
                  <a:pt x="134" y="104"/>
                  <a:pt x="125" y="51"/>
                </a:cubicBezTo>
                <a:cubicBezTo>
                  <a:pt x="122" y="56"/>
                  <a:pt x="69" y="135"/>
                  <a:pt x="110" y="74"/>
                </a:cubicBezTo>
                <a:cubicBezTo>
                  <a:pt x="112" y="66"/>
                  <a:pt x="125" y="51"/>
                  <a:pt x="117" y="51"/>
                </a:cubicBezTo>
                <a:cubicBezTo>
                  <a:pt x="107" y="51"/>
                  <a:pt x="95" y="67"/>
                  <a:pt x="102" y="74"/>
                </a:cubicBezTo>
                <a:cubicBezTo>
                  <a:pt x="108" y="80"/>
                  <a:pt x="125" y="68"/>
                  <a:pt x="125" y="59"/>
                </a:cubicBezTo>
                <a:cubicBezTo>
                  <a:pt x="125" y="50"/>
                  <a:pt x="109" y="63"/>
                  <a:pt x="102" y="66"/>
                </a:cubicBezTo>
                <a:cubicBezTo>
                  <a:pt x="92" y="73"/>
                  <a:pt x="0" y="127"/>
                  <a:pt x="80" y="89"/>
                </a:cubicBezTo>
                <a:cubicBezTo>
                  <a:pt x="77" y="101"/>
                  <a:pt x="79" y="116"/>
                  <a:pt x="72" y="127"/>
                </a:cubicBezTo>
                <a:cubicBezTo>
                  <a:pt x="67" y="133"/>
                  <a:pt x="54" y="128"/>
                  <a:pt x="49" y="134"/>
                </a:cubicBezTo>
                <a:cubicBezTo>
                  <a:pt x="43" y="139"/>
                  <a:pt x="27" y="189"/>
                  <a:pt x="19" y="202"/>
                </a:cubicBezTo>
                <a:cubicBezTo>
                  <a:pt x="30" y="160"/>
                  <a:pt x="29" y="121"/>
                  <a:pt x="64" y="89"/>
                </a:cubicBezTo>
                <a:cubicBezTo>
                  <a:pt x="82" y="71"/>
                  <a:pt x="125" y="44"/>
                  <a:pt x="125" y="44"/>
                </a:cubicBezTo>
                <a:cubicBezTo>
                  <a:pt x="138" y="0"/>
                  <a:pt x="121" y="30"/>
                  <a:pt x="155" y="36"/>
                </a:cubicBezTo>
                <a:cubicBezTo>
                  <a:pt x="162" y="37"/>
                  <a:pt x="186" y="29"/>
                  <a:pt x="178" y="29"/>
                </a:cubicBezTo>
                <a:cubicBezTo>
                  <a:pt x="144" y="29"/>
                  <a:pt x="147" y="27"/>
                  <a:pt x="147" y="44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rgbClr val="3F373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2" name="Freeform 1032"/>
          <p:cNvSpPr>
            <a:spLocks/>
          </p:cNvSpPr>
          <p:nvPr/>
        </p:nvSpPr>
        <p:spPr bwMode="auto">
          <a:xfrm>
            <a:off x="7770813" y="2049463"/>
            <a:ext cx="254000" cy="136525"/>
          </a:xfrm>
          <a:custGeom>
            <a:avLst/>
            <a:gdLst>
              <a:gd name="T0" fmla="*/ 45362813 w 160"/>
              <a:gd name="T1" fmla="*/ 0 h 86"/>
              <a:gd name="T2" fmla="*/ 103327200 w 160"/>
              <a:gd name="T3" fmla="*/ 17641888 h 86"/>
              <a:gd name="T4" fmla="*/ 178931888 w 160"/>
              <a:gd name="T5" fmla="*/ 37803138 h 86"/>
              <a:gd name="T6" fmla="*/ 103327200 w 160"/>
              <a:gd name="T7" fmla="*/ 55443438 h 86"/>
              <a:gd name="T8" fmla="*/ 158770638 w 160"/>
              <a:gd name="T9" fmla="*/ 37803138 h 86"/>
              <a:gd name="T10" fmla="*/ 312499375 w 160"/>
              <a:gd name="T11" fmla="*/ 151209375 h 86"/>
              <a:gd name="T12" fmla="*/ 272176875 w 160"/>
              <a:gd name="T13" fmla="*/ 93246575 h 86"/>
              <a:gd name="T14" fmla="*/ 388104063 w 160"/>
              <a:gd name="T15" fmla="*/ 113407825 h 86"/>
              <a:gd name="T16" fmla="*/ 330141263 w 160"/>
              <a:gd name="T17" fmla="*/ 151209375 h 86"/>
              <a:gd name="T18" fmla="*/ 272176875 w 160"/>
              <a:gd name="T19" fmla="*/ 131048125 h 86"/>
              <a:gd name="T20" fmla="*/ 196572188 w 160"/>
              <a:gd name="T21" fmla="*/ 93246575 h 86"/>
              <a:gd name="T22" fmla="*/ 45362813 w 160"/>
              <a:gd name="T23" fmla="*/ 0 h 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0"/>
              <a:gd name="T37" fmla="*/ 0 h 86"/>
              <a:gd name="T38" fmla="*/ 160 w 160"/>
              <a:gd name="T39" fmla="*/ 86 h 8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0" h="86">
                <a:moveTo>
                  <a:pt x="18" y="0"/>
                </a:moveTo>
                <a:cubicBezTo>
                  <a:pt x="25" y="2"/>
                  <a:pt x="33" y="4"/>
                  <a:pt x="41" y="7"/>
                </a:cubicBezTo>
                <a:cubicBezTo>
                  <a:pt x="50" y="9"/>
                  <a:pt x="71" y="4"/>
                  <a:pt x="71" y="15"/>
                </a:cubicBezTo>
                <a:cubicBezTo>
                  <a:pt x="71" y="25"/>
                  <a:pt x="51" y="22"/>
                  <a:pt x="41" y="22"/>
                </a:cubicBezTo>
                <a:cubicBezTo>
                  <a:pt x="33" y="22"/>
                  <a:pt x="55" y="17"/>
                  <a:pt x="63" y="15"/>
                </a:cubicBezTo>
                <a:cubicBezTo>
                  <a:pt x="91" y="86"/>
                  <a:pt x="69" y="24"/>
                  <a:pt x="124" y="60"/>
                </a:cubicBezTo>
                <a:cubicBezTo>
                  <a:pt x="118" y="52"/>
                  <a:pt x="99" y="41"/>
                  <a:pt x="108" y="37"/>
                </a:cubicBezTo>
                <a:cubicBezTo>
                  <a:pt x="121" y="30"/>
                  <a:pt x="142" y="33"/>
                  <a:pt x="154" y="45"/>
                </a:cubicBezTo>
                <a:cubicBezTo>
                  <a:pt x="160" y="51"/>
                  <a:pt x="138" y="55"/>
                  <a:pt x="131" y="60"/>
                </a:cubicBezTo>
                <a:cubicBezTo>
                  <a:pt x="123" y="57"/>
                  <a:pt x="113" y="57"/>
                  <a:pt x="108" y="52"/>
                </a:cubicBezTo>
                <a:cubicBezTo>
                  <a:pt x="83" y="27"/>
                  <a:pt x="124" y="22"/>
                  <a:pt x="78" y="37"/>
                </a:cubicBezTo>
                <a:cubicBezTo>
                  <a:pt x="41" y="25"/>
                  <a:pt x="0" y="49"/>
                  <a:pt x="18" y="0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rgbClr val="50483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Freeform 1033"/>
          <p:cNvSpPr>
            <a:spLocks/>
          </p:cNvSpPr>
          <p:nvPr/>
        </p:nvSpPr>
        <p:spPr bwMode="auto">
          <a:xfrm>
            <a:off x="8062913" y="2192338"/>
            <a:ext cx="153987" cy="150812"/>
          </a:xfrm>
          <a:custGeom>
            <a:avLst/>
            <a:gdLst>
              <a:gd name="T0" fmla="*/ 37801427 w 97"/>
              <a:gd name="T1" fmla="*/ 0 h 95"/>
              <a:gd name="T2" fmla="*/ 75604442 w 97"/>
              <a:gd name="T3" fmla="*/ 113405862 h 95"/>
              <a:gd name="T4" fmla="*/ 133567054 w 97"/>
              <a:gd name="T5" fmla="*/ 75604437 h 95"/>
              <a:gd name="T6" fmla="*/ 75604442 w 97"/>
              <a:gd name="T7" fmla="*/ 57962608 h 95"/>
              <a:gd name="T8" fmla="*/ 151208884 w 97"/>
              <a:gd name="T9" fmla="*/ 75604437 h 95"/>
              <a:gd name="T10" fmla="*/ 133567054 w 97"/>
              <a:gd name="T11" fmla="*/ 153728228 h 95"/>
              <a:gd name="T12" fmla="*/ 75604442 w 97"/>
              <a:gd name="T13" fmla="*/ 113405862 h 95"/>
              <a:gd name="T14" fmla="*/ 133567054 w 97"/>
              <a:gd name="T15" fmla="*/ 95765620 h 95"/>
              <a:gd name="T16" fmla="*/ 209171496 w 97"/>
              <a:gd name="T17" fmla="*/ 133567045 h 95"/>
              <a:gd name="T18" fmla="*/ 151208884 w 97"/>
              <a:gd name="T19" fmla="*/ 171370057 h 95"/>
              <a:gd name="T20" fmla="*/ 189010311 w 97"/>
              <a:gd name="T21" fmla="*/ 229332665 h 95"/>
              <a:gd name="T22" fmla="*/ 151208884 w 97"/>
              <a:gd name="T23" fmla="*/ 113405862 h 95"/>
              <a:gd name="T24" fmla="*/ 95765627 w 97"/>
              <a:gd name="T25" fmla="*/ 75604437 h 95"/>
              <a:gd name="T26" fmla="*/ 151208884 w 97"/>
              <a:gd name="T27" fmla="*/ 57962608 h 95"/>
              <a:gd name="T28" fmla="*/ 133567054 w 97"/>
              <a:gd name="T29" fmla="*/ 171370057 h 95"/>
              <a:gd name="T30" fmla="*/ 17640243 w 97"/>
              <a:gd name="T31" fmla="*/ 95765620 h 95"/>
              <a:gd name="T32" fmla="*/ 57962612 w 97"/>
              <a:gd name="T33" fmla="*/ 133567045 h 95"/>
              <a:gd name="T34" fmla="*/ 113405869 w 97"/>
              <a:gd name="T35" fmla="*/ 171370057 h 95"/>
              <a:gd name="T36" fmla="*/ 189010311 w 97"/>
              <a:gd name="T37" fmla="*/ 229332665 h 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7"/>
              <a:gd name="T58" fmla="*/ 0 h 95"/>
              <a:gd name="T59" fmla="*/ 97 w 97"/>
              <a:gd name="T60" fmla="*/ 95 h 9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7" h="95">
                <a:moveTo>
                  <a:pt x="15" y="0"/>
                </a:moveTo>
                <a:cubicBezTo>
                  <a:pt x="20" y="15"/>
                  <a:pt x="30" y="45"/>
                  <a:pt x="30" y="45"/>
                </a:cubicBezTo>
                <a:cubicBezTo>
                  <a:pt x="3" y="6"/>
                  <a:pt x="12" y="30"/>
                  <a:pt x="53" y="30"/>
                </a:cubicBezTo>
                <a:cubicBezTo>
                  <a:pt x="61" y="30"/>
                  <a:pt x="21" y="23"/>
                  <a:pt x="30" y="23"/>
                </a:cubicBezTo>
                <a:cubicBezTo>
                  <a:pt x="40" y="23"/>
                  <a:pt x="50" y="27"/>
                  <a:pt x="60" y="30"/>
                </a:cubicBezTo>
                <a:cubicBezTo>
                  <a:pt x="57" y="40"/>
                  <a:pt x="62" y="56"/>
                  <a:pt x="53" y="61"/>
                </a:cubicBezTo>
                <a:cubicBezTo>
                  <a:pt x="44" y="65"/>
                  <a:pt x="30" y="54"/>
                  <a:pt x="30" y="45"/>
                </a:cubicBezTo>
                <a:cubicBezTo>
                  <a:pt x="30" y="36"/>
                  <a:pt x="45" y="40"/>
                  <a:pt x="53" y="38"/>
                </a:cubicBezTo>
                <a:cubicBezTo>
                  <a:pt x="65" y="50"/>
                  <a:pt x="56" y="43"/>
                  <a:pt x="83" y="53"/>
                </a:cubicBezTo>
                <a:cubicBezTo>
                  <a:pt x="75" y="58"/>
                  <a:pt x="61" y="59"/>
                  <a:pt x="60" y="68"/>
                </a:cubicBezTo>
                <a:cubicBezTo>
                  <a:pt x="58" y="76"/>
                  <a:pt x="75" y="91"/>
                  <a:pt x="75" y="91"/>
                </a:cubicBezTo>
                <a:cubicBezTo>
                  <a:pt x="70" y="75"/>
                  <a:pt x="68" y="58"/>
                  <a:pt x="60" y="45"/>
                </a:cubicBezTo>
                <a:cubicBezTo>
                  <a:pt x="55" y="37"/>
                  <a:pt x="38" y="38"/>
                  <a:pt x="38" y="30"/>
                </a:cubicBezTo>
                <a:cubicBezTo>
                  <a:pt x="38" y="22"/>
                  <a:pt x="52" y="25"/>
                  <a:pt x="60" y="23"/>
                </a:cubicBezTo>
                <a:cubicBezTo>
                  <a:pt x="68" y="53"/>
                  <a:pt x="97" y="84"/>
                  <a:pt x="53" y="68"/>
                </a:cubicBezTo>
                <a:cubicBezTo>
                  <a:pt x="44" y="55"/>
                  <a:pt x="32" y="24"/>
                  <a:pt x="7" y="38"/>
                </a:cubicBezTo>
                <a:cubicBezTo>
                  <a:pt x="0" y="41"/>
                  <a:pt x="17" y="48"/>
                  <a:pt x="23" y="53"/>
                </a:cubicBezTo>
                <a:cubicBezTo>
                  <a:pt x="29" y="58"/>
                  <a:pt x="37" y="63"/>
                  <a:pt x="45" y="68"/>
                </a:cubicBezTo>
                <a:cubicBezTo>
                  <a:pt x="62" y="95"/>
                  <a:pt x="50" y="91"/>
                  <a:pt x="75" y="91"/>
                </a:cubicBezTo>
              </a:path>
            </a:pathLst>
          </a:custGeom>
          <a:noFill/>
          <a:ln w="38100">
            <a:solidFill>
              <a:srgbClr val="5F57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Freeform 1034"/>
          <p:cNvSpPr>
            <a:spLocks/>
          </p:cNvSpPr>
          <p:nvPr/>
        </p:nvSpPr>
        <p:spPr bwMode="auto">
          <a:xfrm>
            <a:off x="8231188" y="2332038"/>
            <a:ext cx="76200" cy="292100"/>
          </a:xfrm>
          <a:custGeom>
            <a:avLst/>
            <a:gdLst>
              <a:gd name="T0" fmla="*/ 0 w 48"/>
              <a:gd name="T1" fmla="*/ 120967500 h 184"/>
              <a:gd name="T2" fmla="*/ 37803138 w 48"/>
              <a:gd name="T3" fmla="*/ 178931888 h 184"/>
              <a:gd name="T4" fmla="*/ 75604688 w 48"/>
              <a:gd name="T5" fmla="*/ 141128750 h 184"/>
              <a:gd name="T6" fmla="*/ 55443438 w 48"/>
              <a:gd name="T7" fmla="*/ 216733438 h 184"/>
              <a:gd name="T8" fmla="*/ 37803138 w 48"/>
              <a:gd name="T9" fmla="*/ 312499375 h 184"/>
              <a:gd name="T10" fmla="*/ 113407825 w 48"/>
              <a:gd name="T11" fmla="*/ 312499375 h 184"/>
              <a:gd name="T12" fmla="*/ 93246575 w 48"/>
              <a:gd name="T13" fmla="*/ 425907200 h 184"/>
              <a:gd name="T14" fmla="*/ 37803138 w 48"/>
              <a:gd name="T15" fmla="*/ 367942813 h 184"/>
              <a:gd name="T16" fmla="*/ 93246575 w 48"/>
              <a:gd name="T17" fmla="*/ 350302513 h 184"/>
              <a:gd name="T18" fmla="*/ 113407825 w 48"/>
              <a:gd name="T19" fmla="*/ 463708750 h 1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"/>
              <a:gd name="T31" fmla="*/ 0 h 184"/>
              <a:gd name="T32" fmla="*/ 48 w 48"/>
              <a:gd name="T33" fmla="*/ 184 h 1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" h="184">
                <a:moveTo>
                  <a:pt x="0" y="48"/>
                </a:moveTo>
                <a:cubicBezTo>
                  <a:pt x="5" y="55"/>
                  <a:pt x="7" y="76"/>
                  <a:pt x="15" y="71"/>
                </a:cubicBezTo>
                <a:cubicBezTo>
                  <a:pt x="34" y="57"/>
                  <a:pt x="10" y="0"/>
                  <a:pt x="30" y="56"/>
                </a:cubicBezTo>
                <a:cubicBezTo>
                  <a:pt x="27" y="66"/>
                  <a:pt x="22" y="75"/>
                  <a:pt x="22" y="86"/>
                </a:cubicBezTo>
                <a:cubicBezTo>
                  <a:pt x="22" y="126"/>
                  <a:pt x="45" y="91"/>
                  <a:pt x="15" y="124"/>
                </a:cubicBezTo>
                <a:cubicBezTo>
                  <a:pt x="15" y="122"/>
                  <a:pt x="29" y="52"/>
                  <a:pt x="45" y="124"/>
                </a:cubicBezTo>
                <a:cubicBezTo>
                  <a:pt x="48" y="138"/>
                  <a:pt x="39" y="154"/>
                  <a:pt x="37" y="169"/>
                </a:cubicBezTo>
                <a:cubicBezTo>
                  <a:pt x="29" y="161"/>
                  <a:pt x="15" y="156"/>
                  <a:pt x="15" y="146"/>
                </a:cubicBezTo>
                <a:cubicBezTo>
                  <a:pt x="15" y="138"/>
                  <a:pt x="30" y="135"/>
                  <a:pt x="37" y="139"/>
                </a:cubicBezTo>
                <a:cubicBezTo>
                  <a:pt x="47" y="144"/>
                  <a:pt x="45" y="176"/>
                  <a:pt x="45" y="184"/>
                </a:cubicBezTo>
              </a:path>
            </a:pathLst>
          </a:custGeom>
          <a:noFill/>
          <a:ln w="38100">
            <a:solidFill>
              <a:srgbClr val="42735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Freeform 1035"/>
          <p:cNvSpPr>
            <a:spLocks/>
          </p:cNvSpPr>
          <p:nvPr/>
        </p:nvSpPr>
        <p:spPr bwMode="auto">
          <a:xfrm>
            <a:off x="8194675" y="2660650"/>
            <a:ext cx="119063" cy="263525"/>
          </a:xfrm>
          <a:custGeom>
            <a:avLst/>
            <a:gdLst>
              <a:gd name="T0" fmla="*/ 113408301 w 75"/>
              <a:gd name="T1" fmla="*/ 0 h 166"/>
              <a:gd name="T2" fmla="*/ 171371345 w 75"/>
              <a:gd name="T3" fmla="*/ 0 h 166"/>
              <a:gd name="T4" fmla="*/ 151210010 w 75"/>
              <a:gd name="T5" fmla="*/ 55443438 h 166"/>
              <a:gd name="T6" fmla="*/ 95766340 w 75"/>
              <a:gd name="T7" fmla="*/ 113407825 h 166"/>
              <a:gd name="T8" fmla="*/ 113408301 w 75"/>
              <a:gd name="T9" fmla="*/ 168851263 h 166"/>
              <a:gd name="T10" fmla="*/ 133569636 w 75"/>
              <a:gd name="T11" fmla="*/ 113407825 h 166"/>
              <a:gd name="T12" fmla="*/ 133569636 w 75"/>
              <a:gd name="T13" fmla="*/ 226814063 h 166"/>
              <a:gd name="T14" fmla="*/ 57964631 w 75"/>
              <a:gd name="T15" fmla="*/ 378023438 h 166"/>
              <a:gd name="T16" fmla="*/ 17641962 w 75"/>
              <a:gd name="T17" fmla="*/ 418345938 h 166"/>
              <a:gd name="T18" fmla="*/ 37803296 w 75"/>
              <a:gd name="T19" fmla="*/ 340221888 h 166"/>
              <a:gd name="T20" fmla="*/ 95766340 w 75"/>
              <a:gd name="T21" fmla="*/ 302418750 h 166"/>
              <a:gd name="T22" fmla="*/ 133569636 w 75"/>
              <a:gd name="T23" fmla="*/ 189012513 h 166"/>
              <a:gd name="T24" fmla="*/ 151210010 w 75"/>
              <a:gd name="T25" fmla="*/ 151209375 h 1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5"/>
              <a:gd name="T40" fmla="*/ 0 h 166"/>
              <a:gd name="T41" fmla="*/ 75 w 75"/>
              <a:gd name="T42" fmla="*/ 166 h 1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5" h="166">
                <a:moveTo>
                  <a:pt x="45" y="0"/>
                </a:moveTo>
                <a:cubicBezTo>
                  <a:pt x="65" y="55"/>
                  <a:pt x="38" y="0"/>
                  <a:pt x="68" y="0"/>
                </a:cubicBezTo>
                <a:cubicBezTo>
                  <a:pt x="75" y="0"/>
                  <a:pt x="64" y="15"/>
                  <a:pt x="60" y="22"/>
                </a:cubicBezTo>
                <a:cubicBezTo>
                  <a:pt x="54" y="30"/>
                  <a:pt x="45" y="37"/>
                  <a:pt x="38" y="45"/>
                </a:cubicBezTo>
                <a:cubicBezTo>
                  <a:pt x="40" y="52"/>
                  <a:pt x="37" y="67"/>
                  <a:pt x="45" y="67"/>
                </a:cubicBezTo>
                <a:cubicBezTo>
                  <a:pt x="52" y="67"/>
                  <a:pt x="53" y="37"/>
                  <a:pt x="53" y="45"/>
                </a:cubicBezTo>
                <a:cubicBezTo>
                  <a:pt x="53" y="80"/>
                  <a:pt x="0" y="108"/>
                  <a:pt x="53" y="90"/>
                </a:cubicBezTo>
                <a:cubicBezTo>
                  <a:pt x="28" y="127"/>
                  <a:pt x="8" y="109"/>
                  <a:pt x="23" y="150"/>
                </a:cubicBezTo>
                <a:cubicBezTo>
                  <a:pt x="23" y="150"/>
                  <a:pt x="12" y="160"/>
                  <a:pt x="7" y="166"/>
                </a:cubicBezTo>
                <a:cubicBezTo>
                  <a:pt x="7" y="166"/>
                  <a:pt x="9" y="143"/>
                  <a:pt x="15" y="135"/>
                </a:cubicBezTo>
                <a:cubicBezTo>
                  <a:pt x="20" y="127"/>
                  <a:pt x="30" y="125"/>
                  <a:pt x="38" y="120"/>
                </a:cubicBezTo>
                <a:cubicBezTo>
                  <a:pt x="43" y="105"/>
                  <a:pt x="48" y="90"/>
                  <a:pt x="53" y="75"/>
                </a:cubicBezTo>
                <a:cubicBezTo>
                  <a:pt x="60" y="49"/>
                  <a:pt x="60" y="43"/>
                  <a:pt x="60" y="60"/>
                </a:cubicBezTo>
              </a:path>
            </a:pathLst>
          </a:custGeom>
          <a:noFill/>
          <a:ln w="38100">
            <a:solidFill>
              <a:srgbClr val="6386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Freeform 1036"/>
          <p:cNvSpPr>
            <a:spLocks/>
          </p:cNvSpPr>
          <p:nvPr/>
        </p:nvSpPr>
        <p:spPr bwMode="auto">
          <a:xfrm>
            <a:off x="7667625" y="2840038"/>
            <a:ext cx="131763" cy="95250"/>
          </a:xfrm>
          <a:custGeom>
            <a:avLst/>
            <a:gdLst>
              <a:gd name="T0" fmla="*/ 0 w 83"/>
              <a:gd name="T1" fmla="*/ 0 h 60"/>
              <a:gd name="T2" fmla="*/ 209174556 w 83"/>
              <a:gd name="T3" fmla="*/ 55443438 h 60"/>
              <a:gd name="T4" fmla="*/ 95766301 w 83"/>
              <a:gd name="T5" fmla="*/ 93246575 h 60"/>
              <a:gd name="T6" fmla="*/ 151209949 w 83"/>
              <a:gd name="T7" fmla="*/ 75604688 h 60"/>
              <a:gd name="T8" fmla="*/ 17641954 w 83"/>
              <a:gd name="T9" fmla="*/ 93246575 h 60"/>
              <a:gd name="T10" fmla="*/ 171371275 w 83"/>
              <a:gd name="T11" fmla="*/ 151209375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3"/>
              <a:gd name="T19" fmla="*/ 0 h 60"/>
              <a:gd name="T20" fmla="*/ 83 w 83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3" h="60">
                <a:moveTo>
                  <a:pt x="0" y="0"/>
                </a:moveTo>
                <a:cubicBezTo>
                  <a:pt x="27" y="8"/>
                  <a:pt x="55" y="13"/>
                  <a:pt x="83" y="22"/>
                </a:cubicBezTo>
                <a:cubicBezTo>
                  <a:pt x="68" y="27"/>
                  <a:pt x="52" y="31"/>
                  <a:pt x="38" y="37"/>
                </a:cubicBezTo>
                <a:cubicBezTo>
                  <a:pt x="30" y="39"/>
                  <a:pt x="67" y="28"/>
                  <a:pt x="60" y="30"/>
                </a:cubicBezTo>
                <a:cubicBezTo>
                  <a:pt x="42" y="32"/>
                  <a:pt x="24" y="34"/>
                  <a:pt x="7" y="37"/>
                </a:cubicBezTo>
                <a:cubicBezTo>
                  <a:pt x="22" y="41"/>
                  <a:pt x="57" y="60"/>
                  <a:pt x="68" y="60"/>
                </a:cubicBezTo>
              </a:path>
            </a:pathLst>
          </a:custGeom>
          <a:noFill/>
          <a:ln w="38100">
            <a:solidFill>
              <a:srgbClr val="3533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Freeform 1037"/>
          <p:cNvSpPr>
            <a:spLocks/>
          </p:cNvSpPr>
          <p:nvPr/>
        </p:nvSpPr>
        <p:spPr bwMode="auto">
          <a:xfrm>
            <a:off x="8035925" y="2924175"/>
            <a:ext cx="228600" cy="179388"/>
          </a:xfrm>
          <a:custGeom>
            <a:avLst/>
            <a:gdLst>
              <a:gd name="T0" fmla="*/ 231854375 w 144"/>
              <a:gd name="T1" fmla="*/ 75604898 h 113"/>
              <a:gd name="T2" fmla="*/ 214214075 w 144"/>
              <a:gd name="T3" fmla="*/ 151209796 h 113"/>
              <a:gd name="T4" fmla="*/ 156249688 w 144"/>
              <a:gd name="T5" fmla="*/ 171371103 h 113"/>
              <a:gd name="T6" fmla="*/ 176410938 w 144"/>
              <a:gd name="T7" fmla="*/ 113408141 h 113"/>
              <a:gd name="T8" fmla="*/ 214214075 w 144"/>
              <a:gd name="T9" fmla="*/ 55443592 h 113"/>
              <a:gd name="T10" fmla="*/ 42843450 w 144"/>
              <a:gd name="T11" fmla="*/ 171371103 h 113"/>
              <a:gd name="T12" fmla="*/ 22682200 w 144"/>
              <a:gd name="T13" fmla="*/ 284779244 h 113"/>
              <a:gd name="T14" fmla="*/ 42843450 w 144"/>
              <a:gd name="T15" fmla="*/ 226814695 h 113"/>
              <a:gd name="T16" fmla="*/ 214214075 w 144"/>
              <a:gd name="T17" fmla="*/ 171371103 h 113"/>
              <a:gd name="T18" fmla="*/ 309980013 w 144"/>
              <a:gd name="T19" fmla="*/ 75604898 h 113"/>
              <a:gd name="T20" fmla="*/ 347781563 w 144"/>
              <a:gd name="T21" fmla="*/ 17641937 h 113"/>
              <a:gd name="T22" fmla="*/ 289818763 w 144"/>
              <a:gd name="T23" fmla="*/ 55443592 h 113"/>
              <a:gd name="T24" fmla="*/ 176410938 w 144"/>
              <a:gd name="T25" fmla="*/ 93246835 h 113"/>
              <a:gd name="T26" fmla="*/ 118448138 w 144"/>
              <a:gd name="T27" fmla="*/ 209174346 h 11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4"/>
              <a:gd name="T43" fmla="*/ 0 h 113"/>
              <a:gd name="T44" fmla="*/ 144 w 144"/>
              <a:gd name="T45" fmla="*/ 113 h 11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4" h="113">
                <a:moveTo>
                  <a:pt x="92" y="30"/>
                </a:moveTo>
                <a:cubicBezTo>
                  <a:pt x="89" y="40"/>
                  <a:pt x="91" y="51"/>
                  <a:pt x="85" y="60"/>
                </a:cubicBezTo>
                <a:cubicBezTo>
                  <a:pt x="79" y="66"/>
                  <a:pt x="67" y="73"/>
                  <a:pt x="62" y="68"/>
                </a:cubicBezTo>
                <a:cubicBezTo>
                  <a:pt x="57" y="63"/>
                  <a:pt x="133" y="1"/>
                  <a:pt x="70" y="45"/>
                </a:cubicBezTo>
                <a:cubicBezTo>
                  <a:pt x="75" y="37"/>
                  <a:pt x="85" y="12"/>
                  <a:pt x="85" y="22"/>
                </a:cubicBezTo>
                <a:cubicBezTo>
                  <a:pt x="85" y="61"/>
                  <a:pt x="42" y="59"/>
                  <a:pt x="17" y="68"/>
                </a:cubicBezTo>
                <a:cubicBezTo>
                  <a:pt x="18" y="73"/>
                  <a:pt x="37" y="113"/>
                  <a:pt x="9" y="113"/>
                </a:cubicBezTo>
                <a:cubicBezTo>
                  <a:pt x="0" y="113"/>
                  <a:pt x="11" y="95"/>
                  <a:pt x="17" y="90"/>
                </a:cubicBezTo>
                <a:cubicBezTo>
                  <a:pt x="33" y="73"/>
                  <a:pt x="65" y="71"/>
                  <a:pt x="85" y="68"/>
                </a:cubicBezTo>
                <a:cubicBezTo>
                  <a:pt x="97" y="54"/>
                  <a:pt x="111" y="43"/>
                  <a:pt x="123" y="30"/>
                </a:cubicBezTo>
                <a:cubicBezTo>
                  <a:pt x="128" y="23"/>
                  <a:pt x="144" y="13"/>
                  <a:pt x="138" y="7"/>
                </a:cubicBezTo>
                <a:cubicBezTo>
                  <a:pt x="131" y="0"/>
                  <a:pt x="123" y="18"/>
                  <a:pt x="115" y="22"/>
                </a:cubicBezTo>
                <a:cubicBezTo>
                  <a:pt x="100" y="28"/>
                  <a:pt x="70" y="37"/>
                  <a:pt x="70" y="37"/>
                </a:cubicBezTo>
                <a:cubicBezTo>
                  <a:pt x="41" y="65"/>
                  <a:pt x="47" y="49"/>
                  <a:pt x="47" y="83"/>
                </a:cubicBezTo>
              </a:path>
            </a:pathLst>
          </a:custGeom>
          <a:noFill/>
          <a:ln w="38100">
            <a:solidFill>
              <a:srgbClr val="342B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Freeform 1038"/>
          <p:cNvSpPr>
            <a:spLocks/>
          </p:cNvSpPr>
          <p:nvPr/>
        </p:nvSpPr>
        <p:spPr bwMode="auto">
          <a:xfrm>
            <a:off x="7161213" y="2455863"/>
            <a:ext cx="63500" cy="177800"/>
          </a:xfrm>
          <a:custGeom>
            <a:avLst/>
            <a:gdLst>
              <a:gd name="T0" fmla="*/ 100806250 w 40"/>
              <a:gd name="T1" fmla="*/ 0 h 112"/>
              <a:gd name="T2" fmla="*/ 63004700 w 40"/>
              <a:gd name="T3" fmla="*/ 115927188 h 112"/>
              <a:gd name="T4" fmla="*/ 80645000 w 40"/>
              <a:gd name="T5" fmla="*/ 171370625 h 112"/>
              <a:gd name="T6" fmla="*/ 42843450 w 40"/>
              <a:gd name="T7" fmla="*/ 229335013 h 112"/>
              <a:gd name="T8" fmla="*/ 100806250 w 40"/>
              <a:gd name="T9" fmla="*/ 37803138 h 112"/>
              <a:gd name="T10" fmla="*/ 80645000 w 40"/>
              <a:gd name="T11" fmla="*/ 153730325 h 112"/>
              <a:gd name="T12" fmla="*/ 42843450 w 40"/>
              <a:gd name="T13" fmla="*/ 133569075 h 1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112"/>
              <a:gd name="T23" fmla="*/ 40 w 40"/>
              <a:gd name="T24" fmla="*/ 112 h 1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112">
                <a:moveTo>
                  <a:pt x="40" y="0"/>
                </a:moveTo>
                <a:cubicBezTo>
                  <a:pt x="39" y="2"/>
                  <a:pt x="0" y="112"/>
                  <a:pt x="25" y="46"/>
                </a:cubicBezTo>
                <a:cubicBezTo>
                  <a:pt x="27" y="53"/>
                  <a:pt x="33" y="60"/>
                  <a:pt x="32" y="68"/>
                </a:cubicBezTo>
                <a:cubicBezTo>
                  <a:pt x="30" y="77"/>
                  <a:pt x="17" y="100"/>
                  <a:pt x="17" y="91"/>
                </a:cubicBezTo>
                <a:cubicBezTo>
                  <a:pt x="17" y="90"/>
                  <a:pt x="40" y="15"/>
                  <a:pt x="40" y="15"/>
                </a:cubicBezTo>
                <a:cubicBezTo>
                  <a:pt x="40" y="30"/>
                  <a:pt x="34" y="45"/>
                  <a:pt x="32" y="61"/>
                </a:cubicBezTo>
                <a:cubicBezTo>
                  <a:pt x="14" y="33"/>
                  <a:pt x="17" y="28"/>
                  <a:pt x="17" y="53"/>
                </a:cubicBezTo>
              </a:path>
            </a:pathLst>
          </a:custGeom>
          <a:noFill/>
          <a:ln w="38100">
            <a:solidFill>
              <a:srgbClr val="261B1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Freeform 1039"/>
          <p:cNvSpPr>
            <a:spLocks/>
          </p:cNvSpPr>
          <p:nvPr/>
        </p:nvSpPr>
        <p:spPr bwMode="auto">
          <a:xfrm>
            <a:off x="7175500" y="2647950"/>
            <a:ext cx="109538" cy="288925"/>
          </a:xfrm>
          <a:custGeom>
            <a:avLst/>
            <a:gdLst>
              <a:gd name="T0" fmla="*/ 20161342 w 69"/>
              <a:gd name="T1" fmla="*/ 0 h 182"/>
              <a:gd name="T2" fmla="*/ 57964652 w 69"/>
              <a:gd name="T3" fmla="*/ 113407825 h 182"/>
              <a:gd name="T4" fmla="*/ 40322684 w 69"/>
              <a:gd name="T5" fmla="*/ 57964388 h 182"/>
              <a:gd name="T6" fmla="*/ 40322684 w 69"/>
              <a:gd name="T7" fmla="*/ 75604688 h 182"/>
              <a:gd name="T8" fmla="*/ 57964652 w 69"/>
              <a:gd name="T9" fmla="*/ 133569075 h 182"/>
              <a:gd name="T10" fmla="*/ 115927717 w 69"/>
              <a:gd name="T11" fmla="*/ 171370625 h 182"/>
              <a:gd name="T12" fmla="*/ 78125994 w 69"/>
              <a:gd name="T13" fmla="*/ 229335013 h 182"/>
              <a:gd name="T14" fmla="*/ 40322684 w 69"/>
              <a:gd name="T15" fmla="*/ 189012513 h 182"/>
              <a:gd name="T16" fmla="*/ 95766375 w 69"/>
              <a:gd name="T17" fmla="*/ 229335013 h 182"/>
              <a:gd name="T18" fmla="*/ 115927717 w 69"/>
              <a:gd name="T19" fmla="*/ 284778450 h 182"/>
              <a:gd name="T20" fmla="*/ 133569685 w 69"/>
              <a:gd name="T21" fmla="*/ 438507188 h 182"/>
              <a:gd name="T22" fmla="*/ 115927717 w 69"/>
              <a:gd name="T23" fmla="*/ 380544388 h 182"/>
              <a:gd name="T24" fmla="*/ 171371407 w 69"/>
              <a:gd name="T25" fmla="*/ 360383138 h 182"/>
              <a:gd name="T26" fmla="*/ 153731027 w 69"/>
              <a:gd name="T27" fmla="*/ 398184688 h 182"/>
              <a:gd name="T28" fmla="*/ 115927717 w 69"/>
              <a:gd name="T29" fmla="*/ 342741250 h 182"/>
              <a:gd name="T30" fmla="*/ 40322684 w 69"/>
              <a:gd name="T31" fmla="*/ 246975313 h 182"/>
              <a:gd name="T32" fmla="*/ 40322684 w 69"/>
              <a:gd name="T33" fmla="*/ 151209375 h 1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9"/>
              <a:gd name="T52" fmla="*/ 0 h 182"/>
              <a:gd name="T53" fmla="*/ 69 w 69"/>
              <a:gd name="T54" fmla="*/ 182 h 18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9" h="182">
                <a:moveTo>
                  <a:pt x="8" y="0"/>
                </a:moveTo>
                <a:cubicBezTo>
                  <a:pt x="13" y="15"/>
                  <a:pt x="17" y="30"/>
                  <a:pt x="23" y="45"/>
                </a:cubicBezTo>
                <a:cubicBezTo>
                  <a:pt x="25" y="52"/>
                  <a:pt x="12" y="16"/>
                  <a:pt x="16" y="23"/>
                </a:cubicBezTo>
                <a:cubicBezTo>
                  <a:pt x="35" y="61"/>
                  <a:pt x="37" y="62"/>
                  <a:pt x="16" y="30"/>
                </a:cubicBezTo>
                <a:cubicBezTo>
                  <a:pt x="18" y="37"/>
                  <a:pt x="18" y="46"/>
                  <a:pt x="23" y="53"/>
                </a:cubicBezTo>
                <a:cubicBezTo>
                  <a:pt x="28" y="60"/>
                  <a:pt x="46" y="68"/>
                  <a:pt x="46" y="68"/>
                </a:cubicBezTo>
                <a:cubicBezTo>
                  <a:pt x="41" y="75"/>
                  <a:pt x="39" y="88"/>
                  <a:pt x="31" y="91"/>
                </a:cubicBezTo>
                <a:cubicBezTo>
                  <a:pt x="23" y="92"/>
                  <a:pt x="8" y="75"/>
                  <a:pt x="16" y="75"/>
                </a:cubicBezTo>
                <a:cubicBezTo>
                  <a:pt x="25" y="75"/>
                  <a:pt x="30" y="85"/>
                  <a:pt x="38" y="91"/>
                </a:cubicBezTo>
                <a:cubicBezTo>
                  <a:pt x="40" y="98"/>
                  <a:pt x="46" y="113"/>
                  <a:pt x="46" y="113"/>
                </a:cubicBezTo>
                <a:cubicBezTo>
                  <a:pt x="48" y="133"/>
                  <a:pt x="53" y="153"/>
                  <a:pt x="53" y="174"/>
                </a:cubicBezTo>
                <a:cubicBezTo>
                  <a:pt x="53" y="182"/>
                  <a:pt x="42" y="158"/>
                  <a:pt x="46" y="151"/>
                </a:cubicBezTo>
                <a:cubicBezTo>
                  <a:pt x="49" y="143"/>
                  <a:pt x="60" y="145"/>
                  <a:pt x="68" y="143"/>
                </a:cubicBezTo>
                <a:cubicBezTo>
                  <a:pt x="32" y="91"/>
                  <a:pt x="69" y="139"/>
                  <a:pt x="61" y="158"/>
                </a:cubicBezTo>
                <a:cubicBezTo>
                  <a:pt x="57" y="166"/>
                  <a:pt x="50" y="143"/>
                  <a:pt x="46" y="136"/>
                </a:cubicBezTo>
                <a:cubicBezTo>
                  <a:pt x="27" y="99"/>
                  <a:pt x="53" y="123"/>
                  <a:pt x="16" y="98"/>
                </a:cubicBezTo>
                <a:cubicBezTo>
                  <a:pt x="7" y="64"/>
                  <a:pt x="0" y="75"/>
                  <a:pt x="16" y="60"/>
                </a:cubicBezTo>
              </a:path>
            </a:pathLst>
          </a:custGeom>
          <a:noFill/>
          <a:ln w="38100">
            <a:solidFill>
              <a:srgbClr val="4E72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Freeform 1040"/>
          <p:cNvSpPr>
            <a:spLocks/>
          </p:cNvSpPr>
          <p:nvPr/>
        </p:nvSpPr>
        <p:spPr bwMode="auto">
          <a:xfrm>
            <a:off x="7296150" y="2911475"/>
            <a:ext cx="153988" cy="166688"/>
          </a:xfrm>
          <a:custGeom>
            <a:avLst/>
            <a:gdLst>
              <a:gd name="T0" fmla="*/ 0 w 97"/>
              <a:gd name="T1" fmla="*/ 20161310 h 105"/>
              <a:gd name="T2" fmla="*/ 57964576 w 97"/>
              <a:gd name="T3" fmla="*/ 75604914 h 105"/>
              <a:gd name="T4" fmla="*/ 17641945 w 97"/>
              <a:gd name="T5" fmla="*/ 20161310 h 105"/>
              <a:gd name="T6" fmla="*/ 57964576 w 97"/>
              <a:gd name="T7" fmla="*/ 57964561 h 105"/>
              <a:gd name="T8" fmla="*/ 0 w 97"/>
              <a:gd name="T9" fmla="*/ 37803251 h 105"/>
              <a:gd name="T10" fmla="*/ 37803260 w 97"/>
              <a:gd name="T11" fmla="*/ 95766225 h 105"/>
              <a:gd name="T12" fmla="*/ 95766248 w 97"/>
              <a:gd name="T13" fmla="*/ 75604914 h 105"/>
              <a:gd name="T14" fmla="*/ 113408193 w 97"/>
              <a:gd name="T15" fmla="*/ 151209829 h 105"/>
              <a:gd name="T16" fmla="*/ 95766248 w 97"/>
              <a:gd name="T17" fmla="*/ 95766225 h 105"/>
              <a:gd name="T18" fmla="*/ 151209866 w 97"/>
              <a:gd name="T19" fmla="*/ 75604914 h 105"/>
              <a:gd name="T20" fmla="*/ 171371181 w 97"/>
              <a:gd name="T21" fmla="*/ 151209829 h 105"/>
              <a:gd name="T22" fmla="*/ 209174442 w 97"/>
              <a:gd name="T23" fmla="*/ 209174390 h 105"/>
              <a:gd name="T24" fmla="*/ 151209866 w 97"/>
              <a:gd name="T25" fmla="*/ 151209829 h 105"/>
              <a:gd name="T26" fmla="*/ 209174442 w 97"/>
              <a:gd name="T27" fmla="*/ 171371139 h 105"/>
              <a:gd name="T28" fmla="*/ 226814799 w 97"/>
              <a:gd name="T29" fmla="*/ 229335700 h 105"/>
              <a:gd name="T30" fmla="*/ 171371181 w 97"/>
              <a:gd name="T31" fmla="*/ 209174390 h 105"/>
              <a:gd name="T32" fmla="*/ 226814799 w 97"/>
              <a:gd name="T33" fmla="*/ 246976053 h 105"/>
              <a:gd name="T34" fmla="*/ 57964576 w 97"/>
              <a:gd name="T35" fmla="*/ 113408165 h 105"/>
              <a:gd name="T36" fmla="*/ 37803260 w 97"/>
              <a:gd name="T37" fmla="*/ 57964561 h 105"/>
              <a:gd name="T38" fmla="*/ 0 w 97"/>
              <a:gd name="T39" fmla="*/ 20161310 h 10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7"/>
              <a:gd name="T61" fmla="*/ 0 h 105"/>
              <a:gd name="T62" fmla="*/ 97 w 97"/>
              <a:gd name="T63" fmla="*/ 105 h 10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7" h="105">
                <a:moveTo>
                  <a:pt x="0" y="8"/>
                </a:moveTo>
                <a:cubicBezTo>
                  <a:pt x="20" y="14"/>
                  <a:pt x="73" y="14"/>
                  <a:pt x="23" y="30"/>
                </a:cubicBezTo>
                <a:cubicBezTo>
                  <a:pt x="17" y="22"/>
                  <a:pt x="7" y="17"/>
                  <a:pt x="7" y="8"/>
                </a:cubicBezTo>
                <a:cubicBezTo>
                  <a:pt x="7" y="0"/>
                  <a:pt x="28" y="17"/>
                  <a:pt x="23" y="23"/>
                </a:cubicBezTo>
                <a:cubicBezTo>
                  <a:pt x="17" y="28"/>
                  <a:pt x="7" y="17"/>
                  <a:pt x="0" y="15"/>
                </a:cubicBezTo>
                <a:cubicBezTo>
                  <a:pt x="5" y="22"/>
                  <a:pt x="6" y="34"/>
                  <a:pt x="15" y="38"/>
                </a:cubicBezTo>
                <a:cubicBezTo>
                  <a:pt x="22" y="40"/>
                  <a:pt x="31" y="25"/>
                  <a:pt x="38" y="30"/>
                </a:cubicBezTo>
                <a:cubicBezTo>
                  <a:pt x="46" y="36"/>
                  <a:pt x="45" y="60"/>
                  <a:pt x="45" y="60"/>
                </a:cubicBezTo>
                <a:cubicBezTo>
                  <a:pt x="42" y="52"/>
                  <a:pt x="34" y="44"/>
                  <a:pt x="38" y="38"/>
                </a:cubicBezTo>
                <a:cubicBezTo>
                  <a:pt x="41" y="31"/>
                  <a:pt x="53" y="25"/>
                  <a:pt x="60" y="30"/>
                </a:cubicBezTo>
                <a:cubicBezTo>
                  <a:pt x="68" y="36"/>
                  <a:pt x="63" y="50"/>
                  <a:pt x="68" y="60"/>
                </a:cubicBezTo>
                <a:cubicBezTo>
                  <a:pt x="71" y="68"/>
                  <a:pt x="79" y="74"/>
                  <a:pt x="83" y="83"/>
                </a:cubicBezTo>
                <a:cubicBezTo>
                  <a:pt x="87" y="92"/>
                  <a:pt x="49" y="56"/>
                  <a:pt x="60" y="60"/>
                </a:cubicBezTo>
                <a:cubicBezTo>
                  <a:pt x="67" y="62"/>
                  <a:pt x="75" y="65"/>
                  <a:pt x="83" y="68"/>
                </a:cubicBezTo>
                <a:cubicBezTo>
                  <a:pt x="85" y="75"/>
                  <a:pt x="97" y="93"/>
                  <a:pt x="90" y="91"/>
                </a:cubicBezTo>
                <a:cubicBezTo>
                  <a:pt x="82" y="88"/>
                  <a:pt x="68" y="75"/>
                  <a:pt x="68" y="83"/>
                </a:cubicBezTo>
                <a:cubicBezTo>
                  <a:pt x="68" y="91"/>
                  <a:pt x="94" y="105"/>
                  <a:pt x="90" y="98"/>
                </a:cubicBezTo>
                <a:cubicBezTo>
                  <a:pt x="67" y="62"/>
                  <a:pt x="54" y="60"/>
                  <a:pt x="23" y="45"/>
                </a:cubicBezTo>
                <a:cubicBezTo>
                  <a:pt x="23" y="45"/>
                  <a:pt x="20" y="28"/>
                  <a:pt x="15" y="23"/>
                </a:cubicBezTo>
                <a:cubicBezTo>
                  <a:pt x="10" y="18"/>
                  <a:pt x="5" y="13"/>
                  <a:pt x="0" y="8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rgbClr val="854728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Freeform 1041"/>
          <p:cNvSpPr>
            <a:spLocks/>
          </p:cNvSpPr>
          <p:nvPr/>
        </p:nvSpPr>
        <p:spPr bwMode="auto">
          <a:xfrm>
            <a:off x="7762875" y="3084513"/>
            <a:ext cx="311150" cy="92075"/>
          </a:xfrm>
          <a:custGeom>
            <a:avLst/>
            <a:gdLst>
              <a:gd name="T0" fmla="*/ 0 w 196"/>
              <a:gd name="T1" fmla="*/ 105846563 h 58"/>
              <a:gd name="T2" fmla="*/ 209173763 w 196"/>
              <a:gd name="T3" fmla="*/ 85685313 h 58"/>
              <a:gd name="T4" fmla="*/ 267136563 w 196"/>
              <a:gd name="T5" fmla="*/ 47883763 h 58"/>
              <a:gd name="T6" fmla="*/ 209173763 w 196"/>
              <a:gd name="T7" fmla="*/ 68045013 h 58"/>
              <a:gd name="T8" fmla="*/ 342741250 w 196"/>
              <a:gd name="T9" fmla="*/ 47883763 h 58"/>
              <a:gd name="T10" fmla="*/ 284778450 w 196"/>
              <a:gd name="T11" fmla="*/ 105846563 h 58"/>
              <a:gd name="T12" fmla="*/ 304939700 w 196"/>
              <a:gd name="T13" fmla="*/ 47883763 h 58"/>
              <a:gd name="T14" fmla="*/ 267136563 w 196"/>
              <a:gd name="T15" fmla="*/ 105846563 h 58"/>
              <a:gd name="T16" fmla="*/ 325100950 w 196"/>
              <a:gd name="T17" fmla="*/ 68045013 h 58"/>
              <a:gd name="T18" fmla="*/ 153730325 w 196"/>
              <a:gd name="T19" fmla="*/ 105846563 h 58"/>
              <a:gd name="T20" fmla="*/ 95765938 w 196"/>
              <a:gd name="T21" fmla="*/ 126007813 h 58"/>
              <a:gd name="T22" fmla="*/ 246975313 w 196"/>
              <a:gd name="T23" fmla="*/ 85685313 h 58"/>
              <a:gd name="T24" fmla="*/ 57964388 w 196"/>
              <a:gd name="T25" fmla="*/ 105846563 h 58"/>
              <a:gd name="T26" fmla="*/ 191531875 w 196"/>
              <a:gd name="T27" fmla="*/ 47883763 h 5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96"/>
              <a:gd name="T43" fmla="*/ 0 h 58"/>
              <a:gd name="T44" fmla="*/ 196 w 196"/>
              <a:gd name="T45" fmla="*/ 58 h 5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96" h="58">
                <a:moveTo>
                  <a:pt x="0" y="42"/>
                </a:moveTo>
                <a:cubicBezTo>
                  <a:pt x="37" y="49"/>
                  <a:pt x="45" y="58"/>
                  <a:pt x="83" y="34"/>
                </a:cubicBezTo>
                <a:cubicBezTo>
                  <a:pt x="90" y="29"/>
                  <a:pt x="106" y="28"/>
                  <a:pt x="106" y="19"/>
                </a:cubicBezTo>
                <a:cubicBezTo>
                  <a:pt x="106" y="10"/>
                  <a:pt x="74" y="27"/>
                  <a:pt x="83" y="27"/>
                </a:cubicBezTo>
                <a:cubicBezTo>
                  <a:pt x="100" y="27"/>
                  <a:pt x="118" y="21"/>
                  <a:pt x="136" y="19"/>
                </a:cubicBezTo>
                <a:cubicBezTo>
                  <a:pt x="196" y="0"/>
                  <a:pt x="125" y="37"/>
                  <a:pt x="113" y="42"/>
                </a:cubicBezTo>
                <a:cubicBezTo>
                  <a:pt x="115" y="34"/>
                  <a:pt x="129" y="19"/>
                  <a:pt x="121" y="19"/>
                </a:cubicBezTo>
                <a:cubicBezTo>
                  <a:pt x="111" y="19"/>
                  <a:pt x="99" y="35"/>
                  <a:pt x="106" y="42"/>
                </a:cubicBezTo>
                <a:cubicBezTo>
                  <a:pt x="112" y="48"/>
                  <a:pt x="137" y="31"/>
                  <a:pt x="129" y="27"/>
                </a:cubicBezTo>
                <a:cubicBezTo>
                  <a:pt x="124" y="24"/>
                  <a:pt x="68" y="39"/>
                  <a:pt x="61" y="42"/>
                </a:cubicBezTo>
                <a:cubicBezTo>
                  <a:pt x="53" y="44"/>
                  <a:pt x="30" y="51"/>
                  <a:pt x="38" y="50"/>
                </a:cubicBezTo>
                <a:cubicBezTo>
                  <a:pt x="58" y="45"/>
                  <a:pt x="118" y="31"/>
                  <a:pt x="98" y="34"/>
                </a:cubicBezTo>
                <a:cubicBezTo>
                  <a:pt x="73" y="36"/>
                  <a:pt x="48" y="39"/>
                  <a:pt x="23" y="42"/>
                </a:cubicBezTo>
                <a:cubicBezTo>
                  <a:pt x="35" y="38"/>
                  <a:pt x="76" y="35"/>
                  <a:pt x="76" y="19"/>
                </a:cubicBezTo>
              </a:path>
            </a:pathLst>
          </a:custGeom>
          <a:noFill/>
          <a:ln w="38100">
            <a:solidFill>
              <a:srgbClr val="7390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050" name="Text Box 1042"/>
          <p:cNvSpPr txBox="1">
            <a:spLocks noChangeArrowheads="1"/>
          </p:cNvSpPr>
          <p:nvPr/>
        </p:nvSpPr>
        <p:spPr bwMode="auto">
          <a:xfrm>
            <a:off x="1447800" y="2514600"/>
            <a:ext cx="6477000" cy="2032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sz="3600" b="1">
                <a:solidFill>
                  <a:srgbClr val="FFFFFF"/>
                </a:solidFill>
                <a:latin typeface="Arial Black" charset="0"/>
              </a:rPr>
              <a:t>WRITING STORIES:</a:t>
            </a:r>
          </a:p>
          <a:p>
            <a:pPr algn="ctr">
              <a:spcBef>
                <a:spcPct val="50000"/>
              </a:spcBef>
            </a:pPr>
            <a:r>
              <a:rPr lang="en-AU" sz="3600" b="1">
                <a:solidFill>
                  <a:srgbClr val="FFFFFF"/>
                </a:solidFill>
                <a:latin typeface="Arial Black" charset="0"/>
              </a:rPr>
              <a:t>USING LANGUAGE TO </a:t>
            </a:r>
            <a:br>
              <a:rPr lang="en-AU" sz="3600" b="1">
                <a:solidFill>
                  <a:srgbClr val="FFFFFF"/>
                </a:solidFill>
                <a:latin typeface="Arial Black" charset="0"/>
              </a:rPr>
            </a:br>
            <a:r>
              <a:rPr lang="en-AU" sz="3600" b="1">
                <a:solidFill>
                  <a:srgbClr val="FFFFFF"/>
                </a:solidFill>
                <a:latin typeface="Arial Black" charset="0"/>
              </a:rPr>
              <a:t>BUILD A STORY WORLD</a:t>
            </a:r>
            <a:endParaRPr lang="en-AU" sz="3600">
              <a:solidFill>
                <a:srgbClr val="FFFFFF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7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4B0C4A-609A-E34F-8A4E-A70FD8826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2532"/>
            <a:ext cx="9144000" cy="52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0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30 at 6.00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087" y="0"/>
            <a:ext cx="55431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3124" y="6470598"/>
            <a:ext cx="305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2DED3"/>
                </a:solidFill>
                <a:latin typeface="Lucida Calligraphy"/>
                <a:cs typeface="Lucida Calligraphy"/>
              </a:rPr>
              <a:t>Allen and </a:t>
            </a:r>
            <a:r>
              <a:rPr lang="en-US" sz="2000" dirty="0" err="1">
                <a:solidFill>
                  <a:srgbClr val="E2DED3"/>
                </a:solidFill>
                <a:latin typeface="Lucida Calligraphy"/>
                <a:cs typeface="Lucida Calligraphy"/>
              </a:rPr>
              <a:t>Unwin</a:t>
            </a:r>
            <a:endParaRPr lang="en-US" sz="2000" dirty="0">
              <a:solidFill>
                <a:srgbClr val="E2DED3"/>
              </a:solidFill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386067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30 at 6.10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235" y="0"/>
            <a:ext cx="562893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971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629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9027" name="Oval 3"/>
          <p:cNvSpPr>
            <a:spLocks noChangeArrowheads="1"/>
          </p:cNvSpPr>
          <p:nvPr/>
        </p:nvSpPr>
        <p:spPr bwMode="auto">
          <a:xfrm>
            <a:off x="4114800" y="2819400"/>
            <a:ext cx="1066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Assess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students</a:t>
            </a:r>
            <a:r>
              <a:rPr lang="ja-JP" altLang="en-US" sz="1400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’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progress</a:t>
            </a: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31" name="Text Box 7"/>
          <p:cNvSpPr txBox="1">
            <a:spLocks noChangeArrowheads="1"/>
          </p:cNvSpPr>
          <p:nvPr/>
        </p:nvSpPr>
        <p:spPr bwMode="auto">
          <a:xfrm>
            <a:off x="4559300" y="6199188"/>
            <a:ext cx="4584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E310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ea typeface="ＭＳ Ｐゴシック" charset="0"/>
                <a:cs typeface="ＭＳ Ｐゴシック" charset="0"/>
              </a:rPr>
              <a:t>CURRICULUM CYCLE</a:t>
            </a:r>
            <a:endParaRPr lang="en-US" sz="3200" b="1">
              <a:solidFill>
                <a:srgbClr val="000000"/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603500" y="1333500"/>
            <a:ext cx="4048125" cy="4016375"/>
          </a:xfrm>
          <a:prstGeom prst="ellipse">
            <a:avLst/>
          </a:prstGeom>
          <a:solidFill>
            <a:srgbClr val="C3F5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942975" y="873126"/>
          <a:ext cx="7508875" cy="4810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5181601" y="-133903"/>
          <a:ext cx="4731014" cy="3070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3996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184" y="1988840"/>
            <a:ext cx="8380281" cy="44627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solidFill>
                  <a:srgbClr val="0000FF"/>
                </a:solidFill>
                <a:latin typeface="Noteworthy Light"/>
                <a:cs typeface="Noteworthy Light"/>
              </a:rPr>
              <a:t>To interpret the THEME of the story by looking at how certain meanings are given significance in developing a message.</a:t>
            </a:r>
          </a:p>
          <a:p>
            <a:pPr marL="457200" indent="-457200">
              <a:buFont typeface="Arial"/>
              <a:buChar char="•"/>
            </a:pPr>
            <a:endParaRPr lang="en-US" sz="26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solidFill>
                  <a:srgbClr val="0000FF"/>
                </a:solidFill>
                <a:latin typeface="Noteworthy Light"/>
                <a:cs typeface="Noteworthy Light"/>
              </a:rPr>
              <a:t>To explore the basic elements of PLOT by identifying how the story moves through typical stages such as Orientation, Complication and </a:t>
            </a:r>
            <a:r>
              <a:rPr lang="en-US" sz="26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Resolution</a:t>
            </a:r>
            <a:endParaRPr lang="en-US" sz="26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endParaRPr lang="en-US" sz="26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solidFill>
                  <a:srgbClr val="0000FF"/>
                </a:solidFill>
                <a:latin typeface="Noteworthy Light"/>
                <a:cs typeface="Noteworthy Light"/>
              </a:rPr>
              <a:t>To understand how the story ‘works’ in greater detail by identifying the PHASES within the </a:t>
            </a:r>
            <a:r>
              <a:rPr lang="en-US" sz="26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stages</a:t>
            </a:r>
            <a:endParaRPr lang="en-US" sz="2600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128" y="332656"/>
            <a:ext cx="8151473" cy="13849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Noteworthy Light"/>
                <a:cs typeface="Noteworthy Light"/>
              </a:rPr>
              <a:t>By providing students with a few simple tools to investigate the language of stories, we enable them</a:t>
            </a:r>
            <a:r>
              <a:rPr lang="en-US" sz="2800" dirty="0" smtClean="0">
                <a:solidFill>
                  <a:schemeClr val="tx1"/>
                </a:solidFill>
                <a:latin typeface="Noteworthy Light"/>
                <a:cs typeface="Noteworthy Light"/>
              </a:rPr>
              <a:t>:</a:t>
            </a:r>
            <a:endParaRPr lang="en-US" sz="2800" dirty="0">
              <a:solidFill>
                <a:schemeClr val="tx1"/>
              </a:solidFill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566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08720"/>
            <a:ext cx="8295489" cy="50783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  <a:latin typeface="Noteworthy Light"/>
                <a:cs typeface="Noteworthy Light"/>
              </a:rPr>
              <a:t>To observe how various aspects of SETTING (natural, built, time, historical, social) participate in developing the meaning of the </a:t>
            </a:r>
            <a:r>
              <a:rPr lang="en-US" sz="2800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story</a:t>
            </a:r>
            <a:endParaRPr lang="en-US" sz="28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endParaRPr lang="en-US" sz="28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  <a:latin typeface="Noteworthy Light"/>
                <a:cs typeface="Noteworthy Light"/>
              </a:rPr>
              <a:t>To investigate how CHARACTERS are brought to life through description of their physical characteristics and personality along with how they behave (doing, thinking, feeling, interacting).</a:t>
            </a:r>
          </a:p>
          <a:p>
            <a:endParaRPr lang="en-US" sz="2400" dirty="0">
              <a:solidFill>
                <a:srgbClr val="0000FF"/>
              </a:solidFill>
              <a:latin typeface="Noteworthy Light"/>
              <a:cs typeface="Noteworthy Light"/>
            </a:endParaRPr>
          </a:p>
          <a:p>
            <a:endParaRPr lang="en-US" sz="2400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647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30 at 6.11.30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506" y="0"/>
            <a:ext cx="2983475" cy="6858000"/>
          </a:xfrm>
          <a:prstGeom prst="rect">
            <a:avLst/>
          </a:prstGeom>
        </p:spPr>
      </p:pic>
      <p:pic>
        <p:nvPicPr>
          <p:cNvPr id="4" name="Picture 3" descr="Screen Shot 2013-08-30 at 6.13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274" y="24632"/>
            <a:ext cx="55507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856" y="1978287"/>
            <a:ext cx="4189962" cy="2677656"/>
          </a:xfrm>
          <a:prstGeom prst="rect">
            <a:avLst/>
          </a:prstGeom>
          <a:solidFill>
            <a:srgbClr val="E5DFCD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Lucida Calligraphy"/>
                <a:cs typeface="Lucida Calligraphy"/>
              </a:rPr>
              <a:t>The coat stood in a paddock at the end of a row of strawberries.</a:t>
            </a:r>
          </a:p>
          <a:p>
            <a:endParaRPr lang="en-US" sz="24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r>
              <a:rPr lang="en-US" sz="2400" dirty="0">
                <a:solidFill>
                  <a:prstClr val="black"/>
                </a:solidFill>
                <a:latin typeface="Lucida Calligraphy"/>
                <a:cs typeface="Lucida Calligraphy"/>
              </a:rPr>
              <a:t>It was buttoned up tight and stuffed full of straw and it was angry.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95" y="553524"/>
            <a:ext cx="280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ORIENTATION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376896"/>
            <a:ext cx="237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/>
              <a:t>Initial setting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87504"/>
            <a:ext cx="237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/>
              <a:t>Introduction to character</a:t>
            </a:r>
          </a:p>
        </p:txBody>
      </p:sp>
    </p:spTree>
    <p:extLst>
      <p:ext uri="{BB962C8B-B14F-4D97-AF65-F5344CB8AC3E}">
        <p14:creationId xmlns:p14="http://schemas.microsoft.com/office/powerpoint/2010/main" val="2267517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30 at 6.15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605" y="0"/>
            <a:ext cx="55689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582" y="-21136"/>
            <a:ext cx="4834715" cy="1938992"/>
          </a:xfrm>
          <a:prstGeom prst="rect">
            <a:avLst/>
          </a:prstGeom>
          <a:solidFill>
            <a:srgbClr val="E5DF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Then it fell silent </a:t>
            </a:r>
            <a:b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</a:br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because someone was walking </a:t>
            </a:r>
            <a:b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</a:br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along the road nearby.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 ‘Ah!’ it sighed,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and a gust of wind filled one of the sleeves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11333" y="1834940"/>
            <a:ext cx="3262204" cy="1631216"/>
          </a:xfrm>
          <a:prstGeom prst="rect">
            <a:avLst/>
          </a:prstGeom>
          <a:solidFill>
            <a:srgbClr val="E5DFCD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and made it flap, waving. 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The person waved back and the sleeve beckoned.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5868144" y="-21136"/>
            <a:ext cx="256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Event/’happening’</a:t>
            </a:r>
          </a:p>
        </p:txBody>
      </p:sp>
    </p:spTree>
    <p:extLst>
      <p:ext uri="{BB962C8B-B14F-4D97-AF65-F5344CB8AC3E}">
        <p14:creationId xmlns:p14="http://schemas.microsoft.com/office/powerpoint/2010/main" val="3916267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836712"/>
            <a:ext cx="84821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Events</a:t>
            </a:r>
          </a:p>
          <a:p>
            <a:endParaRPr lang="en-US" sz="2400" b="1" dirty="0"/>
          </a:p>
          <a:p>
            <a:r>
              <a:rPr lang="en-US" sz="2400" dirty="0" smtClean="0"/>
              <a:t>Representing </a:t>
            </a:r>
            <a:r>
              <a:rPr lang="en-US" sz="2400" dirty="0"/>
              <a:t>those phases in a story where something happens. They typically continue the action of the story. </a:t>
            </a:r>
          </a:p>
          <a:p>
            <a:endParaRPr lang="en-US" sz="2400" dirty="0"/>
          </a:p>
          <a:p>
            <a:r>
              <a:rPr lang="en-US" sz="2400" dirty="0"/>
              <a:t>They can be brief or extended. Some events occur in direct reaction to the Complication or to a problem. </a:t>
            </a:r>
          </a:p>
          <a:p>
            <a:endParaRPr lang="en-US" sz="2400" dirty="0"/>
          </a:p>
          <a:p>
            <a:r>
              <a:rPr lang="en-US" sz="2400" dirty="0"/>
              <a:t>Language resources to represent events include:</a:t>
            </a:r>
          </a:p>
          <a:p>
            <a:pPr lvl="0"/>
            <a:r>
              <a:rPr lang="en-US" sz="2400" dirty="0"/>
              <a:t>action verbs to depict doings and happenings: ‘Sadie </a:t>
            </a:r>
            <a:r>
              <a:rPr lang="en-US" sz="2400" b="1" dirty="0"/>
              <a:t>scrambled</a:t>
            </a:r>
            <a:r>
              <a:rPr lang="en-US" sz="2400" dirty="0"/>
              <a:t> to her feet, </a:t>
            </a:r>
            <a:r>
              <a:rPr lang="en-US" sz="2400" b="1" dirty="0"/>
              <a:t>waved</a:t>
            </a:r>
            <a:r>
              <a:rPr lang="en-US" sz="2400" dirty="0"/>
              <a:t> her gloves at the car, and </a:t>
            </a:r>
            <a:r>
              <a:rPr lang="en-US" sz="2400" b="1" dirty="0"/>
              <a:t>staggered</a:t>
            </a:r>
            <a:r>
              <a:rPr lang="en-US" sz="2400" dirty="0"/>
              <a:t> off into the night. A sick feeling of dread </a:t>
            </a:r>
            <a:r>
              <a:rPr lang="en-US" sz="2400" b="1" dirty="0"/>
              <a:t>churned</a:t>
            </a:r>
            <a:r>
              <a:rPr lang="en-US" sz="2400" dirty="0"/>
              <a:t> in her stomach. … Sadie </a:t>
            </a:r>
            <a:r>
              <a:rPr lang="en-US" sz="2400" b="1" dirty="0"/>
              <a:t>stretched out</a:t>
            </a:r>
            <a:r>
              <a:rPr lang="en-US" sz="2400" dirty="0"/>
              <a:t> her hands in the soupy dark as if she </a:t>
            </a:r>
            <a:r>
              <a:rPr lang="en-US" sz="2400" b="1" dirty="0"/>
              <a:t>could grope</a:t>
            </a:r>
            <a:r>
              <a:rPr lang="en-US" sz="2400" dirty="0"/>
              <a:t> from one fistful of shadow to the next. The night </a:t>
            </a:r>
            <a:r>
              <a:rPr lang="en-US" sz="2400" b="1" dirty="0"/>
              <a:t>thrummed</a:t>
            </a:r>
            <a:r>
              <a:rPr lang="en-US" sz="2400" dirty="0"/>
              <a:t> with rustlings and </a:t>
            </a:r>
            <a:r>
              <a:rPr lang="en-US" sz="2400" dirty="0" err="1"/>
              <a:t>scamperings</a:t>
            </a:r>
            <a:r>
              <a:rPr lang="en-US" sz="2400" dirty="0"/>
              <a:t> </a:t>
            </a:r>
            <a:r>
              <a:rPr lang="en-US" sz="2400" dirty="0" smtClean="0"/>
              <a:t>…’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EE8E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Typical phases within the stages of a narrative:</a:t>
            </a:r>
          </a:p>
        </p:txBody>
      </p:sp>
    </p:spTree>
    <p:extLst>
      <p:ext uri="{BB962C8B-B14F-4D97-AF65-F5344CB8AC3E}">
        <p14:creationId xmlns:p14="http://schemas.microsoft.com/office/powerpoint/2010/main" val="357643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5937755" cy="144016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why do we teach writing as part of an English curriculum?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204864"/>
            <a:ext cx="5937755" cy="4248472"/>
          </a:xfrm>
        </p:spPr>
        <p:txBody>
          <a:bodyPr>
            <a:normAutofit lnSpcReduction="10000"/>
          </a:bodyPr>
          <a:lstStyle/>
          <a:p>
            <a:r>
              <a:rPr lang="en-AU" sz="3200" dirty="0">
                <a:solidFill>
                  <a:srgbClr val="7030A0"/>
                </a:solidFill>
              </a:rPr>
              <a:t>To organise our thinking</a:t>
            </a:r>
          </a:p>
          <a:p>
            <a:r>
              <a:rPr lang="en-AU" sz="3200" dirty="0">
                <a:solidFill>
                  <a:srgbClr val="7030A0"/>
                </a:solidFill>
              </a:rPr>
              <a:t>To remember/reflect</a:t>
            </a:r>
          </a:p>
          <a:p>
            <a:r>
              <a:rPr lang="en-AU" sz="3200" dirty="0">
                <a:solidFill>
                  <a:srgbClr val="7030A0"/>
                </a:solidFill>
              </a:rPr>
              <a:t>To create</a:t>
            </a:r>
          </a:p>
          <a:p>
            <a:r>
              <a:rPr lang="en-AU" sz="3200" dirty="0">
                <a:solidFill>
                  <a:srgbClr val="7030A0"/>
                </a:solidFill>
              </a:rPr>
              <a:t>To retell/review</a:t>
            </a:r>
          </a:p>
          <a:p>
            <a:r>
              <a:rPr lang="en-AU" sz="3200" dirty="0">
                <a:solidFill>
                  <a:srgbClr val="7030A0"/>
                </a:solidFill>
              </a:rPr>
              <a:t>To inform/instruct</a:t>
            </a:r>
          </a:p>
          <a:p>
            <a:r>
              <a:rPr lang="en-AU" sz="3200" dirty="0">
                <a:solidFill>
                  <a:srgbClr val="7030A0"/>
                </a:solidFill>
              </a:rPr>
              <a:t>To persuade</a:t>
            </a:r>
          </a:p>
          <a:p>
            <a:r>
              <a:rPr lang="en-AU" sz="3200" dirty="0">
                <a:solidFill>
                  <a:srgbClr val="7030A0"/>
                </a:solidFill>
              </a:rPr>
              <a:t>Other?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052736"/>
            <a:ext cx="7848872" cy="4893647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sz="3200" b="1" dirty="0"/>
              <a:t>ACTIVITY (Text level)</a:t>
            </a:r>
            <a:endParaRPr lang="en-AU" sz="3200" dirty="0"/>
          </a:p>
          <a:p>
            <a:r>
              <a:rPr lang="en-AU" sz="2800" dirty="0"/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AU" sz="2800" dirty="0"/>
              <a:t>What is the complication in The Coat?</a:t>
            </a:r>
          </a:p>
          <a:p>
            <a:pPr marL="342900" indent="-342900">
              <a:buFont typeface="Arial"/>
              <a:buChar char="•"/>
            </a:pPr>
            <a:r>
              <a:rPr lang="en-AU" sz="2800" dirty="0"/>
              <a:t>Is there a different complication for the man and the coat?</a:t>
            </a:r>
          </a:p>
          <a:p>
            <a:pPr marL="342900" indent="-342900">
              <a:buFont typeface="Arial"/>
              <a:buChar char="•"/>
            </a:pPr>
            <a:r>
              <a:rPr lang="en-AU" sz="2800" dirty="0"/>
              <a:t>How are the complications resolved? </a:t>
            </a:r>
          </a:p>
          <a:p>
            <a:pPr marL="342900" indent="-342900">
              <a:buFont typeface="Arial"/>
              <a:buChar char="•"/>
            </a:pPr>
            <a:r>
              <a:rPr lang="en-AU" sz="2800" dirty="0"/>
              <a:t>How would you describe the complication? (See ‘Types of complications’ below.)</a:t>
            </a:r>
          </a:p>
          <a:p>
            <a:pPr marL="342900" indent="-342900">
              <a:buFont typeface="Arial"/>
              <a:buChar char="•"/>
            </a:pPr>
            <a:r>
              <a:rPr lang="en-AU" sz="2800" dirty="0"/>
              <a:t>Does the complication involve decision points in the growth of the character?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1812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JD The Coat 6 Complication   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350831"/>
            <a:ext cx="812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Noteworthy Light"/>
                <a:cs typeface="Noteworthy Light"/>
              </a:rPr>
              <a:t>Identifying the Complication</a:t>
            </a:r>
          </a:p>
        </p:txBody>
      </p:sp>
    </p:spTree>
    <p:extLst>
      <p:ext uri="{BB962C8B-B14F-4D97-AF65-F5344CB8AC3E}">
        <p14:creationId xmlns:p14="http://schemas.microsoft.com/office/powerpoint/2010/main" val="112454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980728"/>
            <a:ext cx="8352928" cy="4524315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oteworthy Light"/>
                <a:cs typeface="Noteworthy Light"/>
              </a:rPr>
              <a:t>Complication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Noteworthy Light"/>
                <a:cs typeface="Noteworthy Light"/>
              </a:rPr>
              <a:t> – Man feeling disappointed and unwilling to take initiative; coat feeling angry at not being useful</a:t>
            </a:r>
          </a:p>
          <a:p>
            <a:endParaRPr lang="en-US" sz="3600" dirty="0">
              <a:solidFill>
                <a:schemeClr val="accent5">
                  <a:lumMod val="50000"/>
                </a:schemeClr>
              </a:solidFill>
              <a:latin typeface="Noteworthy Light"/>
              <a:cs typeface="Noteworthy Light"/>
            </a:endParaRPr>
          </a:p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Noteworthy Light"/>
                <a:cs typeface="Noteworthy Light"/>
              </a:rPr>
              <a:t>Resolution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Noteworthy Light"/>
                <a:cs typeface="Noteworthy Light"/>
              </a:rPr>
              <a:t> – Man and coat become one, fulfilling the man’s potential and giving the coat back its purpose</a:t>
            </a:r>
          </a:p>
        </p:txBody>
      </p:sp>
    </p:spTree>
    <p:extLst>
      <p:ext uri="{BB962C8B-B14F-4D97-AF65-F5344CB8AC3E}">
        <p14:creationId xmlns:p14="http://schemas.microsoft.com/office/powerpoint/2010/main" val="2914900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629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9027" name="Oval 3"/>
          <p:cNvSpPr>
            <a:spLocks noChangeArrowheads="1"/>
          </p:cNvSpPr>
          <p:nvPr/>
        </p:nvSpPr>
        <p:spPr bwMode="auto">
          <a:xfrm>
            <a:off x="4114800" y="2819400"/>
            <a:ext cx="1066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Assess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students</a:t>
            </a:r>
            <a:r>
              <a:rPr lang="ja-JP" altLang="en-US" sz="1400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’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progress</a:t>
            </a:r>
            <a:endParaRPr lang="en-US" sz="24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31" name="Text Box 7"/>
          <p:cNvSpPr txBox="1">
            <a:spLocks noChangeArrowheads="1"/>
          </p:cNvSpPr>
          <p:nvPr/>
        </p:nvSpPr>
        <p:spPr bwMode="auto">
          <a:xfrm>
            <a:off x="3535958" y="6130926"/>
            <a:ext cx="560804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ea typeface="ＭＳ Ｐゴシック" charset="0"/>
                <a:cs typeface="ＭＳ Ｐゴシック" charset="0"/>
              </a:rPr>
              <a:t>CURRICULUM CYCLE</a:t>
            </a:r>
            <a:endParaRPr lang="en-US" sz="3800" b="1" dirty="0">
              <a:solidFill>
                <a:schemeClr val="accent1">
                  <a:lumMod val="75000"/>
                </a:schemeClr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603500" y="1333500"/>
            <a:ext cx="4048125" cy="4016375"/>
          </a:xfrm>
          <a:prstGeom prst="ellipse">
            <a:avLst/>
          </a:prstGeom>
          <a:solidFill>
            <a:srgbClr val="C3F5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942975" y="873126"/>
          <a:ext cx="7508875" cy="4810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5181601" y="-133902"/>
          <a:ext cx="4731014" cy="2953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99533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4065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548680"/>
            <a:ext cx="7429030" cy="1384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Noteworthy Light"/>
                <a:cs typeface="Noteworthy Light"/>
              </a:rPr>
              <a:t>DESIGNING THE SETTING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Noteworthy Light"/>
              <a:cs typeface="Noteworthy Light"/>
            </a:endParaRPr>
          </a:p>
          <a:p>
            <a:pPr algn="ctr"/>
            <a:endParaRPr lang="en-US" sz="4000" dirty="0"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2471389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606319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alibri"/>
              </a:rPr>
              <a:t>REPRESENTING ‘WHAT’S GOING ON’ IN THE STORY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 </a:t>
            </a:r>
            <a:endParaRPr lang="en-US" sz="2400" dirty="0" smtClean="0">
              <a:solidFill>
                <a:schemeClr val="bg1"/>
              </a:solidFill>
              <a:latin typeface="Calibri"/>
            </a:endParaRPr>
          </a:p>
          <a:p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Calibri"/>
              </a:rPr>
              <a:t>SETTING- think about the following for ‘The Coat’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How does the author represent the physical setting of the story (the geographical setting and the built setting)?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How does the author represent the historical setting of the story?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How does the author create a particular social setting?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What kind of ‘world’ is created (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eg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fantasy, dystopian, science fiction, adventure, romance)?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How do these settings change as the story develops?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What language (and visual) resources are used in developing the setting?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Language focus: Circumstances of </a:t>
            </a:r>
            <a:r>
              <a:rPr lang="en-US" sz="2800" b="1" dirty="0" smtClean="0">
                <a:solidFill>
                  <a:prstClr val="black"/>
                </a:solidFill>
              </a:rPr>
              <a:t>place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20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937755" cy="117348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Noteworthy Light"/>
                <a:cs typeface="Noteworthy Light"/>
              </a:rPr>
              <a:t>Changes in the setting</a:t>
            </a:r>
          </a:p>
        </p:txBody>
      </p:sp>
      <p:pic>
        <p:nvPicPr>
          <p:cNvPr id="4" name="SJD The setting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97666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8F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8832" y="2659766"/>
            <a:ext cx="7287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Noteworthy Light"/>
                <a:cs typeface="Noteworthy Light"/>
              </a:rPr>
              <a:t>DEVELOPING THE CHARACTERS</a:t>
            </a:r>
            <a:endParaRPr lang="en-US" sz="4000" dirty="0">
              <a:solidFill>
                <a:prstClr val="black"/>
              </a:solidFill>
              <a:latin typeface="Noteworthy Light"/>
              <a:cs typeface="Noteworthy Light"/>
            </a:endParaRPr>
          </a:p>
          <a:p>
            <a:pPr algn="ctr"/>
            <a:endParaRPr lang="en-US" sz="4000" dirty="0">
              <a:solidFill>
                <a:prstClr val="black"/>
              </a:solidFill>
              <a:latin typeface="Noteworthy Ligh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622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73164"/>
            <a:ext cx="8640960" cy="63094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Calibri"/>
              </a:rPr>
              <a:t>REPRESENTING ‘WHAT’S GOING ON’ IN THE </a:t>
            </a:r>
            <a:r>
              <a:rPr lang="en-US" sz="3000" b="1" i="1" dirty="0" smtClean="0">
                <a:solidFill>
                  <a:schemeClr val="bg1"/>
                </a:solidFill>
                <a:latin typeface="Calibri"/>
              </a:rPr>
              <a:t>STORY</a:t>
            </a:r>
          </a:p>
          <a:p>
            <a:endParaRPr lang="en-US" sz="2800" b="1" i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CHARACTER DEVELOPMENT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How does the author describe the physical attributes of the characters? (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eg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what they look like, what they wear)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How does the author describe the personality of the characters? (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eg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what they do, how they behave, how they interact with others, what they think and feel)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How does the author develop the characters over time? How/why do they change?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What language resources are used in developing the characters?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Language focus: Participants (taking the grammatical form of noun groups and adjective groups) and different types of Processes (action, sensing, saying, relating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298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670" y="1340768"/>
            <a:ext cx="8618836" cy="526297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H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 many characters? What relationships do they form?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W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will be the central character (the protagonist)? What age? Which gender? What qualities? Sympathetic or unsympathetic?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there be an antagonist (the person or force/s working against the central character)?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will the author’s choices contribute towards the development of the complication?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will empathy for the characters be developed?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sz="2400" dirty="0">
                <a:solidFill>
                  <a:prstClr val="black"/>
                </a:solidFill>
                <a:latin typeface="Calibri"/>
              </a:rPr>
              <a:t>H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 will the character be fleshed out? A 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stock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character, for example, needs little development (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Mistress Crow, The Fox) as we are familiar with them already as stereotypes. A 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flat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character is defined by a single quality and is often found in short stories as there is not much opportunity to develop the characters. A 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rounded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character is a more complex individual.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997" y="188640"/>
            <a:ext cx="8454183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Authors make very deliberate choices in developing their characters:</a:t>
            </a:r>
          </a:p>
        </p:txBody>
      </p:sp>
    </p:spTree>
    <p:extLst>
      <p:ext uri="{BB962C8B-B14F-4D97-AF65-F5344CB8AC3E}">
        <p14:creationId xmlns:p14="http://schemas.microsoft.com/office/powerpoint/2010/main" val="113683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1"/>
            <a:ext cx="7920879" cy="1800199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AU" sz="2800" dirty="0"/>
              <a:t>We build texts from words to CLAUSES TO sentences to paragraphs to genres (text types)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832" y="2132856"/>
            <a:ext cx="7004248" cy="4536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800" dirty="0"/>
              <a:t>WORD LEVEL</a:t>
            </a:r>
          </a:p>
          <a:p>
            <a:r>
              <a:rPr lang="en-AU" sz="2800" dirty="0" err="1">
                <a:solidFill>
                  <a:srgbClr val="FF0000"/>
                </a:solidFill>
              </a:rPr>
              <a:t>AAARRRRrrrggggghhhhhh</a:t>
            </a:r>
            <a:endParaRPr lang="en-AU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sz="2800" dirty="0"/>
              <a:t>PHRASE LEVEL</a:t>
            </a:r>
          </a:p>
          <a:p>
            <a:r>
              <a:rPr lang="en-AU" sz="2800" dirty="0">
                <a:solidFill>
                  <a:srgbClr val="00B050"/>
                </a:solidFill>
              </a:rPr>
              <a:t>Spinning chair takes them home</a:t>
            </a:r>
          </a:p>
          <a:p>
            <a:pPr marL="0" indent="0">
              <a:buNone/>
            </a:pPr>
            <a:r>
              <a:rPr lang="en-AU" sz="2800" dirty="0"/>
              <a:t>SENTENCE LEVEL</a:t>
            </a:r>
          </a:p>
          <a:p>
            <a:r>
              <a:rPr lang="en-AU" sz="2800" dirty="0">
                <a:solidFill>
                  <a:srgbClr val="C00000"/>
                </a:solidFill>
              </a:rPr>
              <a:t>What is the last lie you told?</a:t>
            </a:r>
          </a:p>
          <a:p>
            <a:pPr marL="0" indent="0">
              <a:buNone/>
            </a:pPr>
            <a:r>
              <a:rPr lang="en-AU" sz="2800" dirty="0"/>
              <a:t>TEXT LEVEL</a:t>
            </a:r>
          </a:p>
          <a:p>
            <a:r>
              <a:rPr lang="en-AU" sz="2800" dirty="0">
                <a:solidFill>
                  <a:srgbClr val="0070C0"/>
                </a:solidFill>
              </a:rPr>
              <a:t>The Hunger Games (novel/film script)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30 at 6.1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501" y="0"/>
            <a:ext cx="554234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5166" y="0"/>
            <a:ext cx="5323994" cy="2246769"/>
          </a:xfrm>
          <a:prstGeom prst="rect">
            <a:avLst/>
          </a:prstGeom>
          <a:solidFill>
            <a:srgbClr val="E5DFCD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The coat watched the man approach.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He was a disappointed-looking man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and when he came closer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he looked even more disappointed.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‘Oh, it’s only a scarecrow,’ 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he said.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5166" y="2205580"/>
            <a:ext cx="4428521" cy="5016758"/>
          </a:xfrm>
          <a:prstGeom prst="rect">
            <a:avLst/>
          </a:prstGeom>
          <a:solidFill>
            <a:srgbClr val="E5DFCD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This annoyed the coat.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It puffed out its chest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and the small creatures that lived inside made rustling sounds.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 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The man blinked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and stared.</a:t>
            </a: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4767" y="169277"/>
            <a:ext cx="2099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/>
              <a:t>Introduction to character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6245" y="2124180"/>
            <a:ext cx="237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/>
              <a:t>Reaction</a:t>
            </a:r>
          </a:p>
        </p:txBody>
      </p:sp>
    </p:spTree>
    <p:extLst>
      <p:ext uri="{BB962C8B-B14F-4D97-AF65-F5344CB8AC3E}">
        <p14:creationId xmlns:p14="http://schemas.microsoft.com/office/powerpoint/2010/main" val="359634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30 at 6.1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274" y="2452238"/>
            <a:ext cx="3602726" cy="4367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9212" y="304748"/>
            <a:ext cx="46721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He noticed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it was the sort of coat someone important would wear.</a:t>
            </a: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It had a velvet collar and a buttonhole that looked as if it was waiting for a flower.</a:t>
            </a: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There was still plenty of </a:t>
            </a:r>
            <a:b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</a:br>
            <a:r>
              <a:rPr lang="en-US" sz="2000" dirty="0">
                <a:solidFill>
                  <a:prstClr val="black"/>
                </a:solidFill>
                <a:latin typeface="Lucida Calligraphy"/>
                <a:cs typeface="Lucida Calligraphy"/>
              </a:rPr>
              <a:t>wear in it.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8345" y="2735060"/>
            <a:ext cx="1475656" cy="707886"/>
          </a:xfrm>
          <a:prstGeom prst="rect">
            <a:avLst/>
          </a:prstGeom>
          <a:solidFill>
            <a:srgbClr val="E3DFC7"/>
          </a:solidFill>
        </p:spPr>
        <p:txBody>
          <a:bodyPr wrap="square">
            <a:spAutoFit/>
          </a:bodyPr>
          <a:lstStyle/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  <a:p>
            <a:endParaRPr lang="en-US" sz="2000" dirty="0">
              <a:solidFill>
                <a:prstClr val="black"/>
              </a:solidFill>
              <a:latin typeface="Lucida Calligraphy"/>
              <a:cs typeface="Lucida Calligraph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72" y="298744"/>
            <a:ext cx="1688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/>
              <a:t>Character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3966939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JD The Coat 3 Feelings Shorter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268760"/>
            <a:ext cx="8128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" y="116632"/>
            <a:ext cx="8636000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oteworthy Light"/>
                <a:cs typeface="Noteworthy Light"/>
              </a:rPr>
              <a:t>The importance of feelings in developing the theme of the story.</a:t>
            </a:r>
          </a:p>
        </p:txBody>
      </p:sp>
    </p:spTree>
    <p:extLst>
      <p:ext uri="{BB962C8B-B14F-4D97-AF65-F5344CB8AC3E}">
        <p14:creationId xmlns:p14="http://schemas.microsoft.com/office/powerpoint/2010/main" val="226708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CBA66D-A451-2946-97AC-DBA90BCC4FCE}"/>
              </a:ext>
            </a:extLst>
          </p:cNvPr>
          <p:cNvSpPr/>
          <p:nvPr/>
        </p:nvSpPr>
        <p:spPr>
          <a:xfrm>
            <a:off x="251520" y="404665"/>
            <a:ext cx="8640960" cy="575542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3200" b="1" dirty="0">
                <a:latin typeface="Helvetica" pitchFamily="2" charset="0"/>
              </a:rPr>
              <a:t>Assessment Task 2a</a:t>
            </a:r>
          </a:p>
          <a:p>
            <a:endParaRPr lang="en-AU" sz="2400" dirty="0">
              <a:latin typeface="Helvetica" pitchFamily="2" charset="0"/>
            </a:endParaRPr>
          </a:p>
          <a:p>
            <a:r>
              <a:rPr lang="en-AU" sz="2400" b="1" dirty="0">
                <a:latin typeface="Helvetica" pitchFamily="2" charset="0"/>
              </a:rPr>
              <a:t>Details of task:</a:t>
            </a:r>
          </a:p>
          <a:p>
            <a:r>
              <a:rPr lang="en-AU" sz="2400" dirty="0">
                <a:latin typeface="Helvetica" pitchFamily="2" charset="0"/>
              </a:rPr>
              <a:t>Part A: Curriculum Plan (50%)</a:t>
            </a:r>
          </a:p>
          <a:p>
            <a:r>
              <a:rPr lang="en-AU" sz="2400" dirty="0">
                <a:latin typeface="Helvetica" pitchFamily="2" charset="0"/>
              </a:rPr>
              <a:t>In a small group, collaboratively design a curriculum plan based on the teaching-learning cycle. The plan will involve scaffolding primary students as they create a story picture book. As part of the design process </a:t>
            </a:r>
            <a:r>
              <a:rPr lang="en-AU" sz="2400" b="1" dirty="0">
                <a:latin typeface="Helvetica" pitchFamily="2" charset="0"/>
              </a:rPr>
              <a:t>your group will compose your own story book so that you can experience what is involved </a:t>
            </a:r>
            <a:r>
              <a:rPr lang="en-AU" sz="2400" dirty="0">
                <a:latin typeface="Helvetica" pitchFamily="2" charset="0"/>
              </a:rPr>
              <a:t>and you will have a model (both of the process and the product) to share with the primary students.</a:t>
            </a:r>
          </a:p>
          <a:p>
            <a:r>
              <a:rPr lang="en-AU" sz="2400" dirty="0">
                <a:latin typeface="Helvetica" pitchFamily="2" charset="0"/>
              </a:rPr>
              <a:t>As part of the inquiry project, you will be keeping a reflective journal to document your learning as you develop your curriculum plan, compose your story picture book and undertake reading.</a:t>
            </a:r>
            <a:endParaRPr lang="en-AU" sz="2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95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9F5F88-AFC7-3A41-91F2-3B998BC28E39}"/>
              </a:ext>
            </a:extLst>
          </p:cNvPr>
          <p:cNvSpPr txBox="1"/>
          <p:nvPr/>
        </p:nvSpPr>
        <p:spPr>
          <a:xfrm>
            <a:off x="467544" y="1340768"/>
            <a:ext cx="8280920" cy="43088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Picture Story Book Guidelines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Please consider a format for your picture story book that can be shared with your tutors through </a:t>
            </a:r>
            <a:r>
              <a:rPr lang="en-US" sz="3200" dirty="0" err="1">
                <a:solidFill>
                  <a:schemeClr val="bg1"/>
                </a:solidFill>
              </a:rPr>
              <a:t>moodle</a:t>
            </a:r>
            <a:r>
              <a:rPr lang="en-US" sz="3200" dirty="0">
                <a:solidFill>
                  <a:schemeClr val="bg1"/>
                </a:solidFill>
              </a:rPr>
              <a:t> or as a website link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Your picture storybook should take 3-5 minutes to read.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79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FE0756-7F07-A047-A984-C657940D6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66" y="1413204"/>
            <a:ext cx="5943600" cy="256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E2E6E8-6627-714F-8005-53CB3AA1E750}"/>
              </a:ext>
            </a:extLst>
          </p:cNvPr>
          <p:cNvSpPr txBox="1"/>
          <p:nvPr/>
        </p:nvSpPr>
        <p:spPr>
          <a:xfrm>
            <a:off x="432048" y="188640"/>
            <a:ext cx="853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Explore some digital tools you could use to create your picture book: </a:t>
            </a:r>
            <a:r>
              <a:rPr lang="en-US" sz="3200" dirty="0" smtClean="0"/>
              <a:t>IOS </a:t>
            </a:r>
            <a:r>
              <a:rPr lang="en-US" sz="3200" dirty="0"/>
              <a:t>apps – SEE Moodle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D5B17D-B535-094C-A6E1-1C78747002D9}"/>
              </a:ext>
            </a:extLst>
          </p:cNvPr>
          <p:cNvSpPr txBox="1"/>
          <p:nvPr/>
        </p:nvSpPr>
        <p:spPr>
          <a:xfrm>
            <a:off x="602166" y="4125950"/>
            <a:ext cx="2241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digital tools you could use to create your </a:t>
            </a:r>
            <a:r>
              <a:rPr lang="en-US" dirty="0" err="1"/>
              <a:t>picturebook</a:t>
            </a:r>
            <a:r>
              <a:rPr lang="en-US" dirty="0"/>
              <a:t> – web-based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5BCF0E-8475-1546-B973-D09E24923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3876076"/>
            <a:ext cx="5400600" cy="29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5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33860C-40B3-FE47-A2FF-576C00BF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67807"/>
            <a:ext cx="5937755" cy="1268760"/>
          </a:xfr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Assessment Task 2A </a:t>
            </a:r>
            <a:br>
              <a:rPr lang="en-US" dirty="0"/>
            </a:br>
            <a:r>
              <a:rPr lang="en-US" dirty="0"/>
              <a:t>Small 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F88D64-24D7-4D40-B123-6BDE2086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33001"/>
            <a:ext cx="8755492" cy="51083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700" dirty="0"/>
              <a:t>In the same small groups you worked in for Assessment Task 1b:</a:t>
            </a:r>
          </a:p>
          <a:p>
            <a:pPr marL="0" indent="0">
              <a:buNone/>
            </a:pPr>
            <a:r>
              <a:rPr lang="en-US" sz="3700" dirty="0" smtClean="0"/>
              <a:t>- Begin </a:t>
            </a:r>
            <a:r>
              <a:rPr lang="en-US" sz="3700" dirty="0"/>
              <a:t>to create your picture </a:t>
            </a:r>
          </a:p>
          <a:p>
            <a:pPr marL="0" indent="0">
              <a:buNone/>
            </a:pPr>
            <a:r>
              <a:rPr lang="en-US" sz="3700" dirty="0"/>
              <a:t>story </a:t>
            </a:r>
            <a:r>
              <a:rPr lang="en-US" sz="3700" dirty="0" smtClean="0"/>
              <a:t>book</a:t>
            </a:r>
          </a:p>
          <a:p>
            <a:pPr marL="0" indent="0">
              <a:buNone/>
            </a:pPr>
            <a:endParaRPr lang="en-US" sz="3700" dirty="0"/>
          </a:p>
          <a:p>
            <a:pPr marL="0" indent="0">
              <a:buNone/>
            </a:pPr>
            <a:r>
              <a:rPr lang="en-US" sz="3700" dirty="0" smtClean="0"/>
              <a:t>- Remember </a:t>
            </a:r>
            <a:r>
              <a:rPr lang="en-US" sz="3700" dirty="0"/>
              <a:t>to document how you </a:t>
            </a:r>
          </a:p>
          <a:p>
            <a:pPr marL="0" indent="0">
              <a:buNone/>
            </a:pPr>
            <a:r>
              <a:rPr lang="en-US" sz="3700" dirty="0"/>
              <a:t>w</a:t>
            </a:r>
            <a:r>
              <a:rPr lang="en-US" sz="3700" dirty="0" smtClean="0"/>
              <a:t>orked </a:t>
            </a:r>
            <a:r>
              <a:rPr lang="en-US" sz="3700" dirty="0"/>
              <a:t>as a group in </a:t>
            </a:r>
            <a:r>
              <a:rPr lang="en-US" sz="3700" dirty="0" smtClean="0"/>
              <a:t>your </a:t>
            </a:r>
          </a:p>
          <a:p>
            <a:pPr marL="0" indent="0">
              <a:buNone/>
            </a:pPr>
            <a:r>
              <a:rPr lang="en-US" sz="3700" dirty="0" smtClean="0"/>
              <a:t>google doc</a:t>
            </a:r>
            <a:endParaRPr lang="en-US" sz="3700" dirty="0"/>
          </a:p>
          <a:p>
            <a:pPr marL="0" indent="0">
              <a:buNone/>
            </a:pPr>
            <a:endParaRPr lang="en-US" sz="3700" dirty="0"/>
          </a:p>
          <a:p>
            <a:pPr marL="0" indent="0">
              <a:buNone/>
            </a:pPr>
            <a:r>
              <a:rPr lang="en-US" sz="3700" dirty="0"/>
              <a:t>-</a:t>
            </a:r>
            <a:r>
              <a:rPr lang="en-US" sz="3700" dirty="0" smtClean="0"/>
              <a:t>You </a:t>
            </a:r>
            <a:r>
              <a:rPr lang="en-US" sz="3700" dirty="0"/>
              <a:t>can use your digital story </a:t>
            </a:r>
          </a:p>
          <a:p>
            <a:pPr marL="0" indent="0">
              <a:buNone/>
            </a:pPr>
            <a:r>
              <a:rPr lang="en-US" sz="3700" dirty="0"/>
              <a:t>map as a guide or create a new </a:t>
            </a:r>
          </a:p>
          <a:p>
            <a:pPr marL="0" indent="0">
              <a:buNone/>
            </a:pPr>
            <a:r>
              <a:rPr lang="en-US" sz="3700" dirty="0"/>
              <a:t>story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CC4C00-3771-D240-99AA-AA12820AA7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279582"/>
            <a:ext cx="3642924" cy="36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702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119256"/>
            <a:ext cx="5760639" cy="98072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 dirty="0"/>
              <a:t>FOR NEXT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256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CHANGE IN TIME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</a:rPr>
              <a:t>Guest Speakers</a:t>
            </a:r>
          </a:p>
          <a:p>
            <a:pPr marL="0" indent="0" algn="ctr">
              <a:buNone/>
            </a:pP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59BB49-97E5-0344-BC21-72D96744B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3562814"/>
            <a:ext cx="4721497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937755" cy="108012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Children become aware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752" y="1628800"/>
            <a:ext cx="7410647" cy="3211129"/>
          </a:xfrm>
        </p:spPr>
        <p:txBody>
          <a:bodyPr>
            <a:noAutofit/>
          </a:bodyPr>
          <a:lstStyle/>
          <a:p>
            <a:r>
              <a:rPr lang="en-AU" sz="2800" dirty="0">
                <a:solidFill>
                  <a:srgbClr val="FF0000"/>
                </a:solidFill>
              </a:rPr>
              <a:t>That they can expand their writing to achieve an increasing range of social purposes</a:t>
            </a:r>
          </a:p>
          <a:p>
            <a:r>
              <a:rPr lang="en-AU" sz="2800" dirty="0">
                <a:solidFill>
                  <a:srgbClr val="00B050"/>
                </a:solidFill>
              </a:rPr>
              <a:t>We call these social purposes GENRES or TEXT TYPES</a:t>
            </a:r>
          </a:p>
          <a:p>
            <a:r>
              <a:rPr lang="en-AU" sz="2800" dirty="0">
                <a:solidFill>
                  <a:srgbClr val="7030A0"/>
                </a:solidFill>
              </a:rPr>
              <a:t>We recognise a genre/text type from the implicit rules it follows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839929"/>
            <a:ext cx="3378200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45" y="404664"/>
            <a:ext cx="5937755" cy="129614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AU" dirty="0"/>
              <a:t>SOME text </a:t>
            </a:r>
            <a:r>
              <a:rPr lang="en-AU" dirty="0" err="1"/>
              <a:t>typeS</a:t>
            </a:r>
            <a:r>
              <a:rPr lang="en-AU" dirty="0"/>
              <a:t>, or </a:t>
            </a:r>
            <a:r>
              <a:rPr lang="en-AU" b="1" dirty="0">
                <a:solidFill>
                  <a:schemeClr val="tx1"/>
                </a:solidFill>
              </a:rPr>
              <a:t>genre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/>
              <a:t>examples for these writing purposes: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506" y="1988840"/>
            <a:ext cx="7488832" cy="4464497"/>
          </a:xfrm>
        </p:spPr>
        <p:txBody>
          <a:bodyPr>
            <a:noAutofit/>
          </a:bodyPr>
          <a:lstStyle/>
          <a:p>
            <a:r>
              <a:rPr lang="en-AU" sz="2800" dirty="0">
                <a:solidFill>
                  <a:srgbClr val="FFC000"/>
                </a:solidFill>
              </a:rPr>
              <a:t>To organise our thinking (notes, lists)</a:t>
            </a:r>
          </a:p>
          <a:p>
            <a:r>
              <a:rPr lang="en-AU" sz="2800" dirty="0">
                <a:solidFill>
                  <a:srgbClr val="C00000"/>
                </a:solidFill>
              </a:rPr>
              <a:t>To remember/reflect (journals, reflections)</a:t>
            </a:r>
          </a:p>
          <a:p>
            <a:r>
              <a:rPr lang="en-AU" sz="2800" dirty="0">
                <a:solidFill>
                  <a:srgbClr val="92D050"/>
                </a:solidFill>
              </a:rPr>
              <a:t>To create (creative/narrative/personal writing)</a:t>
            </a:r>
          </a:p>
          <a:p>
            <a:r>
              <a:rPr lang="en-AU" sz="2800" dirty="0">
                <a:solidFill>
                  <a:srgbClr val="00B050"/>
                </a:solidFill>
              </a:rPr>
              <a:t>To retell/review (reports, reviews)</a:t>
            </a:r>
          </a:p>
          <a:p>
            <a:r>
              <a:rPr lang="en-AU" sz="2800" dirty="0">
                <a:solidFill>
                  <a:srgbClr val="0070C0"/>
                </a:solidFill>
              </a:rPr>
              <a:t>To inform/instruct (recipes, instructions, newspaper articles)</a:t>
            </a:r>
          </a:p>
          <a:p>
            <a:r>
              <a:rPr lang="en-AU" sz="2800" dirty="0">
                <a:solidFill>
                  <a:srgbClr val="7030A0"/>
                </a:solidFill>
              </a:rPr>
              <a:t>To persuade (ads, speeches, letters to the editor, tweets)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67933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45" y="260648"/>
            <a:ext cx="5937755" cy="151216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AU" sz="3200" dirty="0"/>
              <a:t>And then we have </a:t>
            </a:r>
            <a:r>
              <a:rPr lang="en-AU" sz="3200" b="1" dirty="0">
                <a:solidFill>
                  <a:schemeClr val="tx1"/>
                </a:solidFill>
              </a:rPr>
              <a:t>modes</a:t>
            </a:r>
            <a:r>
              <a:rPr lang="en-AU" sz="3200" dirty="0"/>
              <a:t> of texts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2638045"/>
            <a:ext cx="5937755" cy="3815291"/>
          </a:xfrm>
        </p:spPr>
        <p:txBody>
          <a:bodyPr/>
          <a:lstStyle/>
          <a:p>
            <a:r>
              <a:rPr lang="en-AU" sz="3200" dirty="0">
                <a:solidFill>
                  <a:srgbClr val="FF0000"/>
                </a:solidFill>
              </a:rPr>
              <a:t>Oral</a:t>
            </a:r>
          </a:p>
          <a:p>
            <a:r>
              <a:rPr lang="en-AU" sz="3200" dirty="0">
                <a:solidFill>
                  <a:srgbClr val="00B050"/>
                </a:solidFill>
              </a:rPr>
              <a:t>Written</a:t>
            </a:r>
          </a:p>
          <a:p>
            <a:r>
              <a:rPr lang="en-AU" sz="3200" dirty="0">
                <a:solidFill>
                  <a:srgbClr val="0070C0"/>
                </a:solidFill>
              </a:rPr>
              <a:t>Digital?</a:t>
            </a:r>
          </a:p>
          <a:p>
            <a:r>
              <a:rPr lang="en-AU" sz="3200" dirty="0">
                <a:solidFill>
                  <a:srgbClr val="7030A0"/>
                </a:solidFill>
              </a:rPr>
              <a:t>Gestural</a:t>
            </a:r>
          </a:p>
          <a:p>
            <a:r>
              <a:rPr lang="en-AU" sz="3200" dirty="0">
                <a:solidFill>
                  <a:srgbClr val="C00000"/>
                </a:solidFill>
              </a:rPr>
              <a:t>Aural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196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45" y="188640"/>
            <a:ext cx="5937755" cy="86409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AU" dirty="0"/>
              <a:t>.. And </a:t>
            </a:r>
            <a:r>
              <a:rPr lang="en-AU" b="1" dirty="0">
                <a:solidFill>
                  <a:schemeClr val="tx1"/>
                </a:solidFill>
              </a:rPr>
              <a:t>forms </a:t>
            </a:r>
            <a:r>
              <a:rPr lang="en-AU" dirty="0"/>
              <a:t>of texts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045" y="1268761"/>
            <a:ext cx="5937755" cy="5328592"/>
          </a:xfrm>
        </p:spPr>
        <p:txBody>
          <a:bodyPr>
            <a:normAutofit fontScale="92500" lnSpcReduction="20000"/>
          </a:bodyPr>
          <a:lstStyle/>
          <a:p>
            <a:r>
              <a:rPr lang="en-AU" sz="3400" dirty="0">
                <a:solidFill>
                  <a:srgbClr val="0070C0"/>
                </a:solidFill>
              </a:rPr>
              <a:t>Report</a:t>
            </a:r>
          </a:p>
          <a:p>
            <a:r>
              <a:rPr lang="en-AU" sz="3400" dirty="0">
                <a:solidFill>
                  <a:srgbClr val="0070C0"/>
                </a:solidFill>
              </a:rPr>
              <a:t>Speech</a:t>
            </a:r>
          </a:p>
          <a:p>
            <a:r>
              <a:rPr lang="en-AU" sz="3400" dirty="0">
                <a:solidFill>
                  <a:srgbClr val="0070C0"/>
                </a:solidFill>
              </a:rPr>
              <a:t>Letter</a:t>
            </a:r>
          </a:p>
          <a:p>
            <a:r>
              <a:rPr lang="en-AU" sz="3400" dirty="0">
                <a:solidFill>
                  <a:srgbClr val="0070C0"/>
                </a:solidFill>
              </a:rPr>
              <a:t>Presentation</a:t>
            </a:r>
          </a:p>
          <a:p>
            <a:r>
              <a:rPr lang="en-AU" sz="3400" dirty="0">
                <a:solidFill>
                  <a:srgbClr val="0070C0"/>
                </a:solidFill>
              </a:rPr>
              <a:t>Text message/email/tweet</a:t>
            </a:r>
          </a:p>
          <a:p>
            <a:r>
              <a:rPr lang="en-AU" sz="3400" dirty="0">
                <a:solidFill>
                  <a:srgbClr val="0070C0"/>
                </a:solidFill>
              </a:rPr>
              <a:t>Video</a:t>
            </a:r>
          </a:p>
          <a:p>
            <a:r>
              <a:rPr lang="en-AU" sz="3400" dirty="0">
                <a:solidFill>
                  <a:srgbClr val="0070C0"/>
                </a:solidFill>
              </a:rPr>
              <a:t>Journal entry</a:t>
            </a:r>
          </a:p>
          <a:p>
            <a:r>
              <a:rPr lang="en-AU" sz="3400" dirty="0">
                <a:solidFill>
                  <a:srgbClr val="0070C0"/>
                </a:solidFill>
              </a:rPr>
              <a:t>Novel</a:t>
            </a:r>
          </a:p>
          <a:p>
            <a:r>
              <a:rPr lang="en-AU" sz="3400" dirty="0">
                <a:solidFill>
                  <a:srgbClr val="0070C0"/>
                </a:solidFill>
              </a:rPr>
              <a:t>Poem</a:t>
            </a:r>
          </a:p>
          <a:p>
            <a:r>
              <a:rPr lang="en-AU" sz="3400" dirty="0">
                <a:solidFill>
                  <a:srgbClr val="0070C0"/>
                </a:solidFill>
              </a:rPr>
              <a:t>Short story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9047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045" y="332656"/>
            <a:ext cx="5937755" cy="122413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Mixture of Genres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132856"/>
            <a:ext cx="7815789" cy="4039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In reality, texts are often mixtures of genres, and this needs to be discussed with students. However, Genre Theory aims to explain a way for teachers to equip students in primary school with the understanding and skills necessary to use culturally powerful ways of writing. </a:t>
            </a:r>
          </a:p>
        </p:txBody>
      </p:sp>
    </p:spTree>
    <p:extLst>
      <p:ext uri="{BB962C8B-B14F-4D97-AF65-F5344CB8AC3E}">
        <p14:creationId xmlns:p14="http://schemas.microsoft.com/office/powerpoint/2010/main" val="206699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852120" cy="1021651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AU" sz="2800" b="1" dirty="0"/>
              <a:t>So how do we teach genre?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54307"/>
            <a:ext cx="8856984" cy="5157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3200" dirty="0">
                <a:solidFill>
                  <a:srgbClr val="FF0000"/>
                </a:solidFill>
              </a:rPr>
              <a:t>Let’s </a:t>
            </a:r>
            <a:r>
              <a:rPr lang="en-AU" sz="3200" dirty="0" smtClean="0">
                <a:solidFill>
                  <a:srgbClr val="FF0000"/>
                </a:solidFill>
              </a:rPr>
              <a:t>watch: Teaching </a:t>
            </a:r>
            <a:r>
              <a:rPr lang="en-AU" sz="3200" dirty="0">
                <a:solidFill>
                  <a:srgbClr val="FF0000"/>
                </a:solidFill>
              </a:rPr>
              <a:t>Learning Cycle ‘Ross</a:t>
            </a:r>
            <a:r>
              <a:rPr lang="en-AU" sz="3200" dirty="0" smtClean="0">
                <a:solidFill>
                  <a:srgbClr val="FF0000"/>
                </a:solidFill>
              </a:rPr>
              <a:t>’</a:t>
            </a:r>
          </a:p>
          <a:p>
            <a:pPr marL="0" indent="0" algn="ctr">
              <a:buNone/>
            </a:pPr>
            <a:endParaRPr lang="en-AU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AU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4E9132-822D-B648-B774-255E1556E743}"/>
              </a:ext>
            </a:extLst>
          </p:cNvPr>
          <p:cNvSpPr txBox="1"/>
          <p:nvPr/>
        </p:nvSpPr>
        <p:spPr>
          <a:xfrm>
            <a:off x="467544" y="624988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Introduction to the Teaching and Learning cycle</a:t>
            </a:r>
          </a:p>
        </p:txBody>
      </p:sp>
      <p:pic>
        <p:nvPicPr>
          <p:cNvPr id="5" name="kq2tr1ELNmw"/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2140350"/>
            <a:ext cx="6840760" cy="38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12329</TotalTime>
  <Words>1510</Words>
  <Application>Microsoft Macintosh PowerPoint</Application>
  <PresentationFormat>On-screen Show (4:3)</PresentationFormat>
  <Paragraphs>229</Paragraphs>
  <Slides>37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Parcel</vt:lpstr>
      <vt:lpstr>genre and teaching and learning cycle</vt:lpstr>
      <vt:lpstr>why do we teach writing as part of an English curriculum?</vt:lpstr>
      <vt:lpstr>We build texts from words to CLAUSES TO sentences to paragraphs to genres (text types)</vt:lpstr>
      <vt:lpstr>Children become aware</vt:lpstr>
      <vt:lpstr>SOME text typeS, or genre examples for these writing purposes:</vt:lpstr>
      <vt:lpstr>And then we have modes of texts</vt:lpstr>
      <vt:lpstr>.. And forms of texts</vt:lpstr>
      <vt:lpstr>Mixture of Genres</vt:lpstr>
      <vt:lpstr>So how do we teach genre?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Changes in the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Task 2A  Small group ACTIVITY</vt:lpstr>
      <vt:lpstr>FOR NEXT WEEK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Grammar, genre and writing</dc:title>
  <dc:creator>Julie</dc:creator>
  <cp:lastModifiedBy>Carly Minett</cp:lastModifiedBy>
  <cp:revision>225</cp:revision>
  <dcterms:created xsi:type="dcterms:W3CDTF">2014-08-29T13:17:45Z</dcterms:created>
  <dcterms:modified xsi:type="dcterms:W3CDTF">2020-10-06T11:19:30Z</dcterms:modified>
</cp:coreProperties>
</file>